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9" r:id="rId6"/>
    <p:sldId id="276" r:id="rId7"/>
    <p:sldId id="292" r:id="rId8"/>
  </p:sldIdLst>
  <p:sldSz cx="12192000" cy="6858000"/>
  <p:notesSz cx="6858000" cy="9144000"/>
  <p:defaultTextStyle>
    <a:defPPr rtl="0"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598" autoAdjust="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5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3C890F-11CF-423C-9682-A6F4D1F29E8D}" type="datetime1">
              <a:rPr lang="pt-PT" smtClean="0"/>
              <a:t>12/10/2023</a:t>
            </a:fld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CC6D6D-E986-427F-AD9C-4E9408DDBE5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 noProof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9B83E-56B2-4616-A06B-7A7974047D25}" type="datetime1">
              <a:rPr lang="pt-PT" smtClean="0"/>
              <a:pPr/>
              <a:t>12/10/2023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 noProof="0"/>
              <a:t>Clique para editar os Estilos de título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 noProof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15A580F-E35D-42E1-AF82-E41CC201EA91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15A580F-E35D-42E1-AF82-E41CC201EA91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711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572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6213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15A580F-E35D-42E1-AF82-E41CC201EA91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235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0439D4E6-49E3-4273-9EDF-AD58558B9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08651"/>
            <a:ext cx="3620882" cy="3640345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sz="4000" noProof="0">
                <a:solidFill>
                  <a:schemeClr val="bg1"/>
                </a:solidFill>
              </a:rPr>
              <a:t>Clique para editar o estilo de título do Modelo Global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FE9D8936-4795-43B2-9C32-4BE93A67213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5934" y="5220450"/>
            <a:ext cx="3380437" cy="57074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sz="1800" noProof="0">
                <a:solidFill>
                  <a:schemeClr val="bg1"/>
                </a:solidFill>
              </a:rPr>
              <a:t>Inserir legenda aqui</a:t>
            </a:r>
          </a:p>
        </p:txBody>
      </p:sp>
      <p:sp>
        <p:nvSpPr>
          <p:cNvPr id="18" name="Marcador de Posição da Imagem 16">
            <a:extLst>
              <a:ext uri="{FF2B5EF4-FFF2-40B4-BE49-F238E27FC236}">
                <a16:creationId xmlns:a16="http://schemas.microsoft.com/office/drawing/2014/main" id="{6C8B8511-EE4E-4935-ABB8-E8C2FCB1C46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76158" y="0"/>
            <a:ext cx="7315841" cy="6858000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cxnSp>
        <p:nvCxnSpPr>
          <p:cNvPr id="11" name="Conexão Reta 10">
            <a:extLst>
              <a:ext uri="{FF2B5EF4-FFF2-40B4-BE49-F238E27FC236}">
                <a16:creationId xmlns:a16="http://schemas.microsoft.com/office/drawing/2014/main" id="{8239FAB6-0B6C-402C-A107-EFFF82281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Posição do Rodapé 6">
            <a:extLst>
              <a:ext uri="{FF2B5EF4-FFF2-40B4-BE49-F238E27FC236}">
                <a16:creationId xmlns:a16="http://schemas.microsoft.com/office/drawing/2014/main" id="{DBE487E6-4032-4195-9823-685A3937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4" name="Marcador de Posição da Data 5">
            <a:extLst>
              <a:ext uri="{FF2B5EF4-FFF2-40B4-BE49-F238E27FC236}">
                <a16:creationId xmlns:a16="http://schemas.microsoft.com/office/drawing/2014/main" id="{C71E06DF-BA1B-43E6-A74C-85231D2E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11/02/20XX</a:t>
            </a:r>
          </a:p>
        </p:txBody>
      </p:sp>
      <p:sp>
        <p:nvSpPr>
          <p:cNvPr id="15" name="Marcador de Posição do Número do Diapositivo 7">
            <a:extLst>
              <a:ext uri="{FF2B5EF4-FFF2-40B4-BE49-F238E27FC236}">
                <a16:creationId xmlns:a16="http://schemas.microsoft.com/office/drawing/2014/main" id="{0BD36B16-3F07-4955-8D4D-BC0FD17C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30AF5A0-43BB-4336-8627-9123B9144D80}" type="slidenum">
              <a:rPr lang="pt-PT" noProof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‹nº›</a:t>
            </a:fld>
            <a:endParaRPr lang="pt-PT" noProof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273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e 2 Col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cxnSp>
        <p:nvCxnSpPr>
          <p:cNvPr id="9" name="Conexão Reta 8">
            <a:extLst>
              <a:ext uri="{FF2B5EF4-FFF2-40B4-BE49-F238E27FC236}">
                <a16:creationId xmlns:a16="http://schemas.microsoft.com/office/drawing/2014/main" id="{866F075D-9008-4BD3-A772-7AF7AD667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arcador de Posição do Texto 2">
            <a:extLst>
              <a:ext uri="{FF2B5EF4-FFF2-40B4-BE49-F238E27FC236}">
                <a16:creationId xmlns:a16="http://schemas.microsoft.com/office/drawing/2014/main" id="{4C185B95-5C0F-400E-B7DF-8FF8432907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0100" y="2003375"/>
            <a:ext cx="5094288" cy="526767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pt-PT" noProof="0"/>
              <a:t>Inserir legenda aqui</a:t>
            </a:r>
          </a:p>
        </p:txBody>
      </p:sp>
      <p:sp>
        <p:nvSpPr>
          <p:cNvPr id="11" name="Marcador de Posição de Conteúdo 10">
            <a:extLst>
              <a:ext uri="{FF2B5EF4-FFF2-40B4-BE49-F238E27FC236}">
                <a16:creationId xmlns:a16="http://schemas.microsoft.com/office/drawing/2014/main" id="{BC725AFD-5A48-451D-B91D-9E63953F8E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0099" y="2551176"/>
            <a:ext cx="5094673" cy="327355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pt-PT" noProof="0"/>
              <a:t>Inserir o texto aqui</a:t>
            </a:r>
          </a:p>
        </p:txBody>
      </p:sp>
      <p:sp>
        <p:nvSpPr>
          <p:cNvPr id="18" name="Marcador de Posição do Texto 2">
            <a:extLst>
              <a:ext uri="{FF2B5EF4-FFF2-40B4-BE49-F238E27FC236}">
                <a16:creationId xmlns:a16="http://schemas.microsoft.com/office/drawing/2014/main" id="{6ACDC650-288E-4CF5-8546-9F2D5CEC88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7611" y="2003375"/>
            <a:ext cx="5094288" cy="526767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pt-PT" noProof="0"/>
              <a:t>Inserir legenda aqui</a:t>
            </a:r>
          </a:p>
        </p:txBody>
      </p:sp>
      <p:sp>
        <p:nvSpPr>
          <p:cNvPr id="17" name="Marcador de Posição de Conteúdo 10">
            <a:extLst>
              <a:ext uri="{FF2B5EF4-FFF2-40B4-BE49-F238E27FC236}">
                <a16:creationId xmlns:a16="http://schemas.microsoft.com/office/drawing/2014/main" id="{956E1F7E-0B80-40DB-8F21-F06D9DD5626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97226" y="2551176"/>
            <a:ext cx="5094673" cy="327355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pt-PT" noProof="0"/>
              <a:t>Inserir o texto aqui</a:t>
            </a:r>
          </a:p>
        </p:txBody>
      </p:sp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D91B92C0-6B36-412A-9A49-16AB59FF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Posição do Rodapé 7">
            <a:extLst>
              <a:ext uri="{FF2B5EF4-FFF2-40B4-BE49-F238E27FC236}">
                <a16:creationId xmlns:a16="http://schemas.microsoft.com/office/drawing/2014/main" id="{B4EFB36A-E4FD-4966-A091-9BDAF299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4" name="Marcador de Posição da Data 6">
            <a:extLst>
              <a:ext uri="{FF2B5EF4-FFF2-40B4-BE49-F238E27FC236}">
                <a16:creationId xmlns:a16="http://schemas.microsoft.com/office/drawing/2014/main" id="{9B52EA1F-D8D0-4F42-B00A-F0E943F8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5" name="Marcador de Posição do Número do Diapositivo 8">
            <a:extLst>
              <a:ext uri="{FF2B5EF4-FFF2-40B4-BE49-F238E27FC236}">
                <a16:creationId xmlns:a16="http://schemas.microsoft.com/office/drawing/2014/main" id="{498A6230-35B8-4147-9494-90708BFC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019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3 Col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xão Reta 7">
            <a:extLst>
              <a:ext uri="{FF2B5EF4-FFF2-40B4-BE49-F238E27FC236}">
                <a16:creationId xmlns:a16="http://schemas.microsoft.com/office/drawing/2014/main" id="{DCC332FB-CD3F-4398-958A-CBE45129A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9">
            <a:extLst>
              <a:ext uri="{FF2B5EF4-FFF2-40B4-BE49-F238E27FC236}">
                <a16:creationId xmlns:a16="http://schemas.microsoft.com/office/drawing/2014/main" id="{E566CA14-5018-43EE-BB8F-E12209B2C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sp>
        <p:nvSpPr>
          <p:cNvPr id="14" name="Marcador de Posição do Texto 2">
            <a:extLst>
              <a:ext uri="{FF2B5EF4-FFF2-40B4-BE49-F238E27FC236}">
                <a16:creationId xmlns:a16="http://schemas.microsoft.com/office/drawing/2014/main" id="{1A76201F-C7C2-400C-BE9B-F185A832C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0099" y="2005870"/>
            <a:ext cx="3390161" cy="52675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pt-PT" noProof="0"/>
              <a:t>Inserir legenda aqui</a:t>
            </a:r>
          </a:p>
        </p:txBody>
      </p:sp>
      <p:sp>
        <p:nvSpPr>
          <p:cNvPr id="9" name="Marcador de Posição de Conteúdo 10">
            <a:extLst>
              <a:ext uri="{FF2B5EF4-FFF2-40B4-BE49-F238E27FC236}">
                <a16:creationId xmlns:a16="http://schemas.microsoft.com/office/drawing/2014/main" id="{A742F7E8-0787-4D2C-B53F-B62C309ED6D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0099" y="2552345"/>
            <a:ext cx="3390161" cy="327281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pt-PT" noProof="0"/>
              <a:t>Inserir o texto aqui</a:t>
            </a:r>
          </a:p>
        </p:txBody>
      </p:sp>
      <p:sp>
        <p:nvSpPr>
          <p:cNvPr id="17" name="Marcador de Posição do Texto 2">
            <a:extLst>
              <a:ext uri="{FF2B5EF4-FFF2-40B4-BE49-F238E27FC236}">
                <a16:creationId xmlns:a16="http://schemas.microsoft.com/office/drawing/2014/main" id="{ED178B9A-B987-49A0-B73F-70B855C424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00919" y="2005870"/>
            <a:ext cx="3390161" cy="52675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pt-PT" noProof="0"/>
              <a:t>Inserir legenda aqui</a:t>
            </a:r>
          </a:p>
        </p:txBody>
      </p:sp>
      <p:sp>
        <p:nvSpPr>
          <p:cNvPr id="15" name="Marcador de Posição de Conteúdo 10">
            <a:extLst>
              <a:ext uri="{FF2B5EF4-FFF2-40B4-BE49-F238E27FC236}">
                <a16:creationId xmlns:a16="http://schemas.microsoft.com/office/drawing/2014/main" id="{407D5990-6E05-4ECC-B930-EA5CF0774CF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400919" y="2552345"/>
            <a:ext cx="3390161" cy="327281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pt-PT" noProof="0"/>
              <a:t>Inserir o texto aqui</a:t>
            </a:r>
          </a:p>
        </p:txBody>
      </p:sp>
      <p:sp>
        <p:nvSpPr>
          <p:cNvPr id="18" name="Marcador de Posição do Texto 2">
            <a:extLst>
              <a:ext uri="{FF2B5EF4-FFF2-40B4-BE49-F238E27FC236}">
                <a16:creationId xmlns:a16="http://schemas.microsoft.com/office/drawing/2014/main" id="{C6A58550-98E5-4548-82F6-EE971733A7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01739" y="2005870"/>
            <a:ext cx="3390161" cy="52675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pt-PT" noProof="0"/>
              <a:t>Inserir legenda aqui</a:t>
            </a:r>
          </a:p>
        </p:txBody>
      </p:sp>
      <p:sp>
        <p:nvSpPr>
          <p:cNvPr id="16" name="Marcador de Posição de Conteúdo 10">
            <a:extLst>
              <a:ext uri="{FF2B5EF4-FFF2-40B4-BE49-F238E27FC236}">
                <a16:creationId xmlns:a16="http://schemas.microsoft.com/office/drawing/2014/main" id="{6B90AFA0-EDA3-4F21-A480-F56AA1D0BEB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01739" y="2552345"/>
            <a:ext cx="3390161" cy="327281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pt-PT" noProof="0"/>
              <a:t>Inserir o texto aqui</a:t>
            </a:r>
          </a:p>
        </p:txBody>
      </p:sp>
      <p:cxnSp>
        <p:nvCxnSpPr>
          <p:cNvPr id="10" name="Conexão Reta 9">
            <a:extLst>
              <a:ext uri="{FF2B5EF4-FFF2-40B4-BE49-F238E27FC236}">
                <a16:creationId xmlns:a16="http://schemas.microsoft.com/office/drawing/2014/main" id="{9346E7C8-F905-4B13-8FD6-185A04184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Posição do Rodapé 7">
            <a:extLst>
              <a:ext uri="{FF2B5EF4-FFF2-40B4-BE49-F238E27FC236}">
                <a16:creationId xmlns:a16="http://schemas.microsoft.com/office/drawing/2014/main" id="{A0E3EE3A-87F3-4F60-90D8-938E4BBC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2" name="Marcador de Posição da Data 6">
            <a:extLst>
              <a:ext uri="{FF2B5EF4-FFF2-40B4-BE49-F238E27FC236}">
                <a16:creationId xmlns:a16="http://schemas.microsoft.com/office/drawing/2014/main" id="{F1449B0C-8214-4186-9666-E63CCA09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3" name="Marcador de Posição do Número do Diapositivo 8">
            <a:extLst>
              <a:ext uri="{FF2B5EF4-FFF2-40B4-BE49-F238E27FC236}">
                <a16:creationId xmlns:a16="http://schemas.microsoft.com/office/drawing/2014/main" id="{F5DDBFC0-CC80-4B03-B5F5-3C57166DC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986452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xão Reta 27">
            <a:extLst>
              <a:ext uri="{FF2B5EF4-FFF2-40B4-BE49-F238E27FC236}">
                <a16:creationId xmlns:a16="http://schemas.microsoft.com/office/drawing/2014/main" id="{F01BF5DB-2BF3-4196-B1CF-82B7CDCC0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87523" y="729692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ítulo 12">
            <a:extLst>
              <a:ext uri="{FF2B5EF4-FFF2-40B4-BE49-F238E27FC236}">
                <a16:creationId xmlns:a16="http://schemas.microsoft.com/office/drawing/2014/main" id="{168DC13D-FFC6-4CC5-B9F8-B3B09610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7511" y="909639"/>
            <a:ext cx="3703856" cy="129063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sp>
        <p:nvSpPr>
          <p:cNvPr id="51" name="Marcador de Posição da Imagem 37">
            <a:extLst>
              <a:ext uri="{FF2B5EF4-FFF2-40B4-BE49-F238E27FC236}">
                <a16:creationId xmlns:a16="http://schemas.microsoft.com/office/drawing/2014/main" id="{F1AD5C34-DDA9-421B-A3C2-4D014B3D3F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5383" y="723900"/>
            <a:ext cx="3179762" cy="2160588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53" name="Marcador de Posição da Imagem 43">
            <a:extLst>
              <a:ext uri="{FF2B5EF4-FFF2-40B4-BE49-F238E27FC236}">
                <a16:creationId xmlns:a16="http://schemas.microsoft.com/office/drawing/2014/main" id="{11508423-C6F4-4605-9E6D-1ED73334D0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15383" y="3048000"/>
            <a:ext cx="3178175" cy="30861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57" name="Marcador de Posição da Imagem 55">
            <a:extLst>
              <a:ext uri="{FF2B5EF4-FFF2-40B4-BE49-F238E27FC236}">
                <a16:creationId xmlns:a16="http://schemas.microsoft.com/office/drawing/2014/main" id="{1692DD91-8169-4A90-9D17-8A60286225F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040188" y="723900"/>
            <a:ext cx="3371850" cy="31591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54" name="Marcador de Posição da Imagem 45">
            <a:extLst>
              <a:ext uri="{FF2B5EF4-FFF2-40B4-BE49-F238E27FC236}">
                <a16:creationId xmlns:a16="http://schemas.microsoft.com/office/drawing/2014/main" id="{30A5BEAE-CA80-4FFD-8DD4-5B7413AF51D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39608" y="4038600"/>
            <a:ext cx="3371659" cy="20955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29" name="Marcador de Posição de Conteúdo 14">
            <a:extLst>
              <a:ext uri="{FF2B5EF4-FFF2-40B4-BE49-F238E27FC236}">
                <a16:creationId xmlns:a16="http://schemas.microsoft.com/office/drawing/2014/main" id="{4B2044C0-1C45-402D-BC20-0EB82BDB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7510" y="2380221"/>
            <a:ext cx="3703856" cy="386640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</a:lstStyle>
          <a:p>
            <a:pPr lvl="0" rtl="0"/>
            <a:r>
              <a:rPr lang="pt-PT" noProof="0"/>
              <a:t>Clique para editar os estilos do texto de Modelo Global</a:t>
            </a:r>
          </a:p>
        </p:txBody>
      </p:sp>
      <p:sp>
        <p:nvSpPr>
          <p:cNvPr id="34" name="Marcador de Posição do Rodapé 7">
            <a:extLst>
              <a:ext uri="{FF2B5EF4-FFF2-40B4-BE49-F238E27FC236}">
                <a16:creationId xmlns:a16="http://schemas.microsoft.com/office/drawing/2014/main" id="{30EE29E3-4F8E-469E-9B99-E29176094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35" name="Marcador de Posição da Data 6">
            <a:extLst>
              <a:ext uri="{FF2B5EF4-FFF2-40B4-BE49-F238E27FC236}">
                <a16:creationId xmlns:a16="http://schemas.microsoft.com/office/drawing/2014/main" id="{58513823-D81E-4B8B-85E6-EB11EA54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36" name="Marcador de Posição do Número do Diapositivo 8">
            <a:extLst>
              <a:ext uri="{FF2B5EF4-FFF2-40B4-BE49-F238E27FC236}">
                <a16:creationId xmlns:a16="http://schemas.microsoft.com/office/drawing/2014/main" id="{9D43A613-4A7D-4C9F-B407-154A1FB8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DE330D17-32E5-404A-9262-6A998ABC0878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52270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A2404A1-BF4E-4858-BD1C-1BEFE71B63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325" y="4296094"/>
            <a:ext cx="10782299" cy="1100621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Clique para adicionar um título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B0053544-3012-4C81-98D6-E2665A3A3F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5324" y="5533242"/>
            <a:ext cx="9972675" cy="543505"/>
          </a:xfrm>
          <a:prstGeom prst="rect">
            <a:avLst/>
          </a:prstGeom>
        </p:spPr>
        <p:txBody>
          <a:bodyPr rtlCol="0"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Clique para adicionar um subtítulo</a:t>
            </a:r>
          </a:p>
        </p:txBody>
      </p:sp>
      <p:sp>
        <p:nvSpPr>
          <p:cNvPr id="20" name="Marcador de Posição da Imagem 16">
            <a:extLst>
              <a:ext uri="{FF2B5EF4-FFF2-40B4-BE49-F238E27FC236}">
                <a16:creationId xmlns:a16="http://schemas.microsoft.com/office/drawing/2014/main" id="{C177CBDB-952D-484B-B43B-F988558931C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0100" y="727075"/>
            <a:ext cx="5176838" cy="3071813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21" name="Marcador de Posição da Imagem 18">
            <a:extLst>
              <a:ext uri="{FF2B5EF4-FFF2-40B4-BE49-F238E27FC236}">
                <a16:creationId xmlns:a16="http://schemas.microsoft.com/office/drawing/2014/main" id="{D789E88D-76E7-4745-B062-102E233A67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46800" y="727075"/>
            <a:ext cx="5245100" cy="30702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433A5CE3-0C01-4DBF-926A-2F9BFD043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4144434"/>
            <a:ext cx="106299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Posição do Rodapé 11">
            <a:extLst>
              <a:ext uri="{FF2B5EF4-FFF2-40B4-BE49-F238E27FC236}">
                <a16:creationId xmlns:a16="http://schemas.microsoft.com/office/drawing/2014/main" id="{083D82F8-F43B-4D01-891B-F77BC6F6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4" name="Marcador de Posição da Data 6">
            <a:extLst>
              <a:ext uri="{FF2B5EF4-FFF2-40B4-BE49-F238E27FC236}">
                <a16:creationId xmlns:a16="http://schemas.microsoft.com/office/drawing/2014/main" id="{B8CBC856-A31F-40C2-B7EA-91B860D3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11/02/20XX</a:t>
            </a:r>
          </a:p>
        </p:txBody>
      </p:sp>
      <p:sp>
        <p:nvSpPr>
          <p:cNvPr id="15" name="Marcador de Posição do Número do Diapositivo 10">
            <a:extLst>
              <a:ext uri="{FF2B5EF4-FFF2-40B4-BE49-F238E27FC236}">
                <a16:creationId xmlns:a16="http://schemas.microsoft.com/office/drawing/2014/main" id="{966FFB51-C55B-469E-B3C6-1A636992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53D7EE4-1EDB-42FD-B6B7-A82C9F31F0F4}" type="slidenum">
              <a:rPr lang="pt-PT" noProof="0" smtClean="0"/>
              <a:pPr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37097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8695A76E-1EF3-4F47-9E87-6FCAB7D5D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pt-PT" sz="4000" noProof="0"/>
              <a:t>Clique para editar o estilo de título do Modelo Global</a:t>
            </a:r>
          </a:p>
        </p:txBody>
      </p:sp>
      <p:sp>
        <p:nvSpPr>
          <p:cNvPr id="18" name="Marcador de Posição da Imagem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cxnSp>
        <p:nvCxnSpPr>
          <p:cNvPr id="10" name="Conexão Reta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Posição de Conteúdo 2">
            <a:extLst>
              <a:ext uri="{FF2B5EF4-FFF2-40B4-BE49-F238E27FC236}">
                <a16:creationId xmlns:a16="http://schemas.microsoft.com/office/drawing/2014/main" id="{A09D5546-AD01-4B29-B174-EDA710510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943" y="2133600"/>
            <a:ext cx="6005933" cy="377446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</a:lstStyle>
          <a:p>
            <a:pPr lvl="0" rtl="0"/>
            <a:r>
              <a:rPr lang="pt-PT" noProof="0"/>
              <a:t>Clique para editar os estilos do texto de Modelo Global</a:t>
            </a:r>
          </a:p>
        </p:txBody>
      </p:sp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Posição do Rodapé 4">
            <a:extLst>
              <a:ext uri="{FF2B5EF4-FFF2-40B4-BE49-F238E27FC236}">
                <a16:creationId xmlns:a16="http://schemas.microsoft.com/office/drawing/2014/main" id="{F3B2F557-7BE5-4154-A82F-928EE54A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4" name="Marcador de Posição da Data 3">
            <a:extLst>
              <a:ext uri="{FF2B5EF4-FFF2-40B4-BE49-F238E27FC236}">
                <a16:creationId xmlns:a16="http://schemas.microsoft.com/office/drawing/2014/main" id="{DE54A7E3-1026-464C-BB67-2D7F7140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5" name="Marcador de Posição do Número do Diapositivo 5">
            <a:extLst>
              <a:ext uri="{FF2B5EF4-FFF2-40B4-BE49-F238E27FC236}">
                <a16:creationId xmlns:a16="http://schemas.microsoft.com/office/drawing/2014/main" id="{F1723F54-B646-4D12-AEA1-08269C25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30AF5A0-43BB-4336-8627-9123B9144D80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13464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9">
            <a:extLst>
              <a:ext uri="{FF2B5EF4-FFF2-40B4-BE49-F238E27FC236}">
                <a16:creationId xmlns:a16="http://schemas.microsoft.com/office/drawing/2014/main" id="{C8837BA0-445B-4D04-ADA9-C65084B1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904730"/>
            <a:ext cx="4152900" cy="165259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sp>
        <p:nvSpPr>
          <p:cNvPr id="10" name="Marcador de Posição de Conteúdo 10">
            <a:extLst>
              <a:ext uri="{FF2B5EF4-FFF2-40B4-BE49-F238E27FC236}">
                <a16:creationId xmlns:a16="http://schemas.microsoft.com/office/drawing/2014/main" id="{0CFA4CCF-323F-4998-B6BF-56207329C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975" y="952368"/>
            <a:ext cx="6257926" cy="177389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</a:lstStyle>
          <a:p>
            <a:pPr lvl="0" rtl="0"/>
            <a:r>
              <a:rPr lang="pt-PT" noProof="0"/>
              <a:t>Clique para editar os estilos do texto de Modelo Global</a:t>
            </a:r>
          </a:p>
        </p:txBody>
      </p: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DFFFF70A-3EED-4002-B2F8-FB8301C80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arcador de Posição da Imagem 17">
            <a:extLst>
              <a:ext uri="{FF2B5EF4-FFF2-40B4-BE49-F238E27FC236}">
                <a16:creationId xmlns:a16="http://schemas.microsoft.com/office/drawing/2014/main" id="{DD78C1EE-0224-4362-B796-4CC7B06992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0099" y="3048000"/>
            <a:ext cx="5133990" cy="273753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21" name="Marcador de Posição da Imagem 17">
            <a:extLst>
              <a:ext uri="{FF2B5EF4-FFF2-40B4-BE49-F238E27FC236}">
                <a16:creationId xmlns:a16="http://schemas.microsoft.com/office/drawing/2014/main" id="{2C1748F4-2D05-4407-8CB0-D854F9602D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9621" y="3048000"/>
            <a:ext cx="5182278" cy="273753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14" name="Marcador de Posição do Rodapé 7">
            <a:extLst>
              <a:ext uri="{FF2B5EF4-FFF2-40B4-BE49-F238E27FC236}">
                <a16:creationId xmlns:a16="http://schemas.microsoft.com/office/drawing/2014/main" id="{59837BA4-E3C3-4F0D-A113-75128BC03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5" name="Marcador de Posição da Data 1">
            <a:extLst>
              <a:ext uri="{FF2B5EF4-FFF2-40B4-BE49-F238E27FC236}">
                <a16:creationId xmlns:a16="http://schemas.microsoft.com/office/drawing/2014/main" id="{5DA65157-50C9-4A85-912D-6DC9A606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6" name="Marcador de Posição do Número do Diapositivo 6">
            <a:extLst>
              <a:ext uri="{FF2B5EF4-FFF2-40B4-BE49-F238E27FC236}">
                <a16:creationId xmlns:a16="http://schemas.microsoft.com/office/drawing/2014/main" id="{9DE415B0-F0C3-4971-8C76-0D54D640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A53D7EE4-1EDB-42FD-B6B7-A82C9F31F0F4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25120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643" y="871758"/>
            <a:ext cx="5227171" cy="3871143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sp>
        <p:nvSpPr>
          <p:cNvPr id="21" name="Subtítulo 11">
            <a:extLst>
              <a:ext uri="{FF2B5EF4-FFF2-40B4-BE49-F238E27FC236}">
                <a16:creationId xmlns:a16="http://schemas.microsoft.com/office/drawing/2014/main" id="{13C3C1EB-2C5B-4710-893A-9DD6284D5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785543"/>
            <a:ext cx="4857857" cy="1005657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/>
            </a:lvl1pPr>
          </a:lstStyle>
          <a:p>
            <a:pPr rtl="0"/>
            <a:r>
              <a:rPr lang="pt-PT" noProof="0"/>
              <a:t>Clique para editar o estilo de subtítulo do Modelo Global</a:t>
            </a:r>
          </a:p>
        </p:txBody>
      </p:sp>
      <p:sp>
        <p:nvSpPr>
          <p:cNvPr id="30" name="Marcador de Posição da Imagem 28">
            <a:extLst>
              <a:ext uri="{FF2B5EF4-FFF2-40B4-BE49-F238E27FC236}">
                <a16:creationId xmlns:a16="http://schemas.microsoft.com/office/drawing/2014/main" id="{E335E712-C7FD-4BAC-B89C-58AF6594A4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15100" y="0"/>
            <a:ext cx="56769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cxnSp>
        <p:nvCxnSpPr>
          <p:cNvPr id="22" name="Conexão Reta 21">
            <a:extLst>
              <a:ext uri="{FF2B5EF4-FFF2-40B4-BE49-F238E27FC236}">
                <a16:creationId xmlns:a16="http://schemas.microsoft.com/office/drawing/2014/main" id="{51E8A8BA-B48F-4CEA-A820-8955D55D0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>
            <a:extLst>
              <a:ext uri="{FF2B5EF4-FFF2-40B4-BE49-F238E27FC236}">
                <a16:creationId xmlns:a16="http://schemas.microsoft.com/office/drawing/2014/main" id="{D894FBB1-EC2B-4CAB-AE4E-A7A156244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55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9D49AB0A-D330-4415-9B9C-C769A852D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pt-PT" noProof="0"/>
              <a:t>CLIQUE PARA ADICIONAR UM TÍTULO</a:t>
            </a:r>
          </a:p>
        </p:txBody>
      </p:sp>
      <p:cxnSp>
        <p:nvCxnSpPr>
          <p:cNvPr id="18" name="Conexão Reta 17">
            <a:extLst>
              <a:ext uri="{FF2B5EF4-FFF2-40B4-BE49-F238E27FC236}">
                <a16:creationId xmlns:a16="http://schemas.microsoft.com/office/drawing/2014/main" id="{37EFB8CD-537B-4E5E-8F93-82EED2C84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751536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20CA687-1C2C-48EE-99B9-EC8CF30289F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35088" y="1995488"/>
            <a:ext cx="9521825" cy="40513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pt-PT" noProof="0"/>
              <a:t>Clique para adicionar conteúdos</a:t>
            </a:r>
          </a:p>
        </p:txBody>
      </p:sp>
      <p:sp>
        <p:nvSpPr>
          <p:cNvPr id="19" name="Marcador de Posição do Rodapé 9">
            <a:extLst>
              <a:ext uri="{FF2B5EF4-FFF2-40B4-BE49-F238E27FC236}">
                <a16:creationId xmlns:a16="http://schemas.microsoft.com/office/drawing/2014/main" id="{8135C37F-29C2-41B0-B777-64FAC1F7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20" name="Marcador de Posição da Data 8">
            <a:extLst>
              <a:ext uri="{FF2B5EF4-FFF2-40B4-BE49-F238E27FC236}">
                <a16:creationId xmlns:a16="http://schemas.microsoft.com/office/drawing/2014/main" id="{FAC325DA-0D81-49D1-BDBC-680AF5D6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21" name="Marcador de Posição do Número do Diapositivo 10">
            <a:extLst>
              <a:ext uri="{FF2B5EF4-FFF2-40B4-BE49-F238E27FC236}">
                <a16:creationId xmlns:a16="http://schemas.microsoft.com/office/drawing/2014/main" id="{13980C1F-6344-4AC2-8573-0D9F3531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67827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2">
            <a:extLst>
              <a:ext uri="{FF2B5EF4-FFF2-40B4-BE49-F238E27FC236}">
                <a16:creationId xmlns:a16="http://schemas.microsoft.com/office/drawing/2014/main" id="{D5221BF9-9559-4D62-ADC6-2362970143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pt-PT" noProof="0"/>
              <a:t>CLIQUE PARA ADICIONAR UM TÍTULO</a:t>
            </a:r>
          </a:p>
        </p:txBody>
      </p:sp>
      <p:cxnSp>
        <p:nvCxnSpPr>
          <p:cNvPr id="7" name="Conexão Reta 6">
            <a:extLst>
              <a:ext uri="{FF2B5EF4-FFF2-40B4-BE49-F238E27FC236}">
                <a16:creationId xmlns:a16="http://schemas.microsoft.com/office/drawing/2014/main" id="{7FB4C3E1-495D-437D-A1DB-87F3028BB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751536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Posição de Conteúdo 2">
            <a:extLst>
              <a:ext uri="{FF2B5EF4-FFF2-40B4-BE49-F238E27FC236}">
                <a16:creationId xmlns:a16="http://schemas.microsoft.com/office/drawing/2014/main" id="{6AAB131D-0F50-4923-96D1-8C59A3D8EEC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762875" y="2386654"/>
            <a:ext cx="8663075" cy="331089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pt-PT" noProof="0"/>
              <a:t>Clique para adicionar conteúdos</a:t>
            </a:r>
          </a:p>
        </p:txBody>
      </p:sp>
      <p:sp>
        <p:nvSpPr>
          <p:cNvPr id="8" name="Marcador de Posição do Rodapé 9">
            <a:extLst>
              <a:ext uri="{FF2B5EF4-FFF2-40B4-BE49-F238E27FC236}">
                <a16:creationId xmlns:a16="http://schemas.microsoft.com/office/drawing/2014/main" id="{F30DBE8A-9D17-4F79-86F8-9FEA11DF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9" name="Marcador de Posição da Data 8">
            <a:extLst>
              <a:ext uri="{FF2B5EF4-FFF2-40B4-BE49-F238E27FC236}">
                <a16:creationId xmlns:a16="http://schemas.microsoft.com/office/drawing/2014/main" id="{FC9023F8-E1A8-4C1E-B745-6658DCD6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0" name="Marcador de Posição do Número do Diapositivo 10">
            <a:extLst>
              <a:ext uri="{FF2B5EF4-FFF2-40B4-BE49-F238E27FC236}">
                <a16:creationId xmlns:a16="http://schemas.microsoft.com/office/drawing/2014/main" id="{E51CCEBF-A77A-4DDA-94D4-73646D55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54409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ção da Imagem 16">
            <a:extLst>
              <a:ext uri="{FF2B5EF4-FFF2-40B4-BE49-F238E27FC236}">
                <a16:creationId xmlns:a16="http://schemas.microsoft.com/office/drawing/2014/main" id="{6371D84D-B708-4A20-8D50-CDA4E3EC6F9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800476 w 12192000"/>
              <a:gd name="connsiteY0" fmla="*/ 6126480 h 6858000"/>
              <a:gd name="connsiteX1" fmla="*/ 800476 w 12192000"/>
              <a:gd name="connsiteY1" fmla="*/ 6144768 h 6858000"/>
              <a:gd name="connsiteX2" fmla="*/ 11407516 w 12192000"/>
              <a:gd name="connsiteY2" fmla="*/ 6144768 h 6858000"/>
              <a:gd name="connsiteX3" fmla="*/ 11407516 w 12192000"/>
              <a:gd name="connsiteY3" fmla="*/ 6126480 h 6858000"/>
              <a:gd name="connsiteX4" fmla="*/ 800476 w 12192000"/>
              <a:gd name="connsiteY4" fmla="*/ 701040 h 6858000"/>
              <a:gd name="connsiteX5" fmla="*/ 800476 w 12192000"/>
              <a:gd name="connsiteY5" fmla="*/ 746759 h 6858000"/>
              <a:gd name="connsiteX6" fmla="*/ 11407516 w 12192000"/>
              <a:gd name="connsiteY6" fmla="*/ 746759 h 6858000"/>
              <a:gd name="connsiteX7" fmla="*/ 11407516 w 12192000"/>
              <a:gd name="connsiteY7" fmla="*/ 70104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800476" y="6126480"/>
                </a:moveTo>
                <a:lnTo>
                  <a:pt x="800476" y="6144768"/>
                </a:lnTo>
                <a:lnTo>
                  <a:pt x="11407516" y="6144768"/>
                </a:lnTo>
                <a:lnTo>
                  <a:pt x="11407516" y="6126480"/>
                </a:lnTo>
                <a:close/>
                <a:moveTo>
                  <a:pt x="800476" y="701040"/>
                </a:moveTo>
                <a:lnTo>
                  <a:pt x="800476" y="746759"/>
                </a:lnTo>
                <a:lnTo>
                  <a:pt x="11407516" y="746759"/>
                </a:lnTo>
                <a:lnTo>
                  <a:pt x="11407516" y="70104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pt-PT" noProof="0"/>
              <a:t>Inserir fotografia aqui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A03AD3-C316-411C-9844-6C8D950DC4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1766" y="1837677"/>
            <a:ext cx="4930901" cy="2334828"/>
          </a:xfrm>
          <a:prstGeom prst="rect">
            <a:avLst/>
          </a:prstGeom>
        </p:spPr>
        <p:txBody>
          <a:bodyPr rtlCol="0"/>
          <a:lstStyle>
            <a:lvl1pPr algn="r">
              <a:defRPr cap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pt-PT" noProof="0"/>
              <a:t>Inserir o texto aqui</a:t>
            </a: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F00A8C60-C81E-4C2C-AB11-00AE1AC04E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47532" y="4408305"/>
            <a:ext cx="5175797" cy="909420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pt-PT" sz="1800" noProof="0">
                <a:solidFill>
                  <a:schemeClr val="bg1"/>
                </a:solidFill>
              </a:rPr>
              <a:t>Inserir legenda aqui</a:t>
            </a:r>
          </a:p>
        </p:txBody>
      </p:sp>
      <p:sp>
        <p:nvSpPr>
          <p:cNvPr id="14" name="Marcador de Posição do Rodapé 4">
            <a:extLst>
              <a:ext uri="{FF2B5EF4-FFF2-40B4-BE49-F238E27FC236}">
                <a16:creationId xmlns:a16="http://schemas.microsoft.com/office/drawing/2014/main" id="{9F7D24C8-FDC6-4FCE-85C6-520D6469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5" name="Marcador de Posição da Data 3">
            <a:extLst>
              <a:ext uri="{FF2B5EF4-FFF2-40B4-BE49-F238E27FC236}">
                <a16:creationId xmlns:a16="http://schemas.microsoft.com/office/drawing/2014/main" id="{450E2155-DD21-4098-82EF-B19C466B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pt-PT" noProof="0"/>
              <a:t>11/02/20XX</a:t>
            </a:r>
          </a:p>
        </p:txBody>
      </p:sp>
      <p:sp>
        <p:nvSpPr>
          <p:cNvPr id="16" name="Marcador de Posição do Número do Diapositivo 5">
            <a:extLst>
              <a:ext uri="{FF2B5EF4-FFF2-40B4-BE49-F238E27FC236}">
                <a16:creationId xmlns:a16="http://schemas.microsoft.com/office/drawing/2014/main" id="{130CB194-35B9-4229-9CFE-5C3B911E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A2AE2B76-F97F-4BE2-8670-72276A5F21A5}" type="slidenum">
              <a:rPr lang="pt-PT" noProof="0" smtClean="0"/>
              <a:pPr rtl="0"/>
              <a:t>‹nº›</a:t>
            </a:fld>
            <a:endParaRPr lang="pt-PT" noProof="0"/>
          </a:p>
        </p:txBody>
      </p:sp>
      <p:cxnSp>
        <p:nvCxnSpPr>
          <p:cNvPr id="8" name="Conexão Reta 7">
            <a:extLst>
              <a:ext uri="{FF2B5EF4-FFF2-40B4-BE49-F238E27FC236}">
                <a16:creationId xmlns:a16="http://schemas.microsoft.com/office/drawing/2014/main" id="{EBDF219B-DD0E-4D26-8B59-3FE43A252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476" y="723900"/>
            <a:ext cx="10610474" cy="0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25400" dir="2700000" sx="99000" sy="99000" algn="t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18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2">
            <a:extLst>
              <a:ext uri="{FF2B5EF4-FFF2-40B4-BE49-F238E27FC236}">
                <a16:creationId xmlns:a16="http://schemas.microsoft.com/office/drawing/2014/main" id="{1DFFB204-6AE4-4FC9-9B60-312D7206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sp>
        <p:nvSpPr>
          <p:cNvPr id="8" name="Marcador de Posição de Conteúdo 2">
            <a:extLst>
              <a:ext uri="{FF2B5EF4-FFF2-40B4-BE49-F238E27FC236}">
                <a16:creationId xmlns:a16="http://schemas.microsoft.com/office/drawing/2014/main" id="{9254F317-DDB0-4841-A973-FFC12960827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90669" y="1789993"/>
            <a:ext cx="11407487" cy="435133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pt-PT" noProof="0"/>
              <a:t>Clique para adicionar conteúdos</a:t>
            </a:r>
          </a:p>
        </p:txBody>
      </p:sp>
      <p:cxnSp>
        <p:nvCxnSpPr>
          <p:cNvPr id="10" name="Conexão Reta 9">
            <a:extLst>
              <a:ext uri="{FF2B5EF4-FFF2-40B4-BE49-F238E27FC236}">
                <a16:creationId xmlns:a16="http://schemas.microsoft.com/office/drawing/2014/main" id="{E7B3A45C-71C1-4ADC-89E0-AF6924CA1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Posição do Rodapé 9">
            <a:extLst>
              <a:ext uri="{FF2B5EF4-FFF2-40B4-BE49-F238E27FC236}">
                <a16:creationId xmlns:a16="http://schemas.microsoft.com/office/drawing/2014/main" id="{B9239148-0308-46C3-9FF0-4027CC8E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3" name="Marcador de Posição da Data 8">
            <a:extLst>
              <a:ext uri="{FF2B5EF4-FFF2-40B4-BE49-F238E27FC236}">
                <a16:creationId xmlns:a16="http://schemas.microsoft.com/office/drawing/2014/main" id="{774C5953-38DD-4451-A5AA-9A578D59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4" name="Marcador de Posição do Número do Diapositivo 10">
            <a:extLst>
              <a:ext uri="{FF2B5EF4-FFF2-40B4-BE49-F238E27FC236}">
                <a16:creationId xmlns:a16="http://schemas.microsoft.com/office/drawing/2014/main" id="{39D06D66-ACB3-4B9C-B4EB-FC3EC5BD7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65220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ha Cronológ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2">
            <a:extLst>
              <a:ext uri="{FF2B5EF4-FFF2-40B4-BE49-F238E27FC236}">
                <a16:creationId xmlns:a16="http://schemas.microsoft.com/office/drawing/2014/main" id="{BCC9BE23-A0EC-4866-A7A4-FD7255EF8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PT" noProof="0"/>
              <a:t>Clique para editar o estilo de título do Modelo Global</a:t>
            </a:r>
          </a:p>
        </p:txBody>
      </p:sp>
      <p:cxnSp>
        <p:nvCxnSpPr>
          <p:cNvPr id="9" name="Conexão Reta 8">
            <a:extLst>
              <a:ext uri="{FF2B5EF4-FFF2-40B4-BE49-F238E27FC236}">
                <a16:creationId xmlns:a16="http://schemas.microsoft.com/office/drawing/2014/main" id="{203BC10E-3DDD-4EC5-BD6D-D8D180BF3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Posição de Conteúdo 2">
            <a:extLst>
              <a:ext uri="{FF2B5EF4-FFF2-40B4-BE49-F238E27FC236}">
                <a16:creationId xmlns:a16="http://schemas.microsoft.com/office/drawing/2014/main" id="{1FD4AD3C-6727-49EE-9625-F87A6B8AE0B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95326" y="1940913"/>
            <a:ext cx="10798176" cy="402158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pt-PT" noProof="0"/>
              <a:t>Clique para adicionar conteúdos</a:t>
            </a:r>
          </a:p>
        </p:txBody>
      </p:sp>
      <p:sp>
        <p:nvSpPr>
          <p:cNvPr id="10" name="Marcador de Posição do Rodapé 9">
            <a:extLst>
              <a:ext uri="{FF2B5EF4-FFF2-40B4-BE49-F238E27FC236}">
                <a16:creationId xmlns:a16="http://schemas.microsoft.com/office/drawing/2014/main" id="{4489FA96-DDCF-4A83-91EB-4F5F6179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11" name="Marcador de Posição da Data 8">
            <a:extLst>
              <a:ext uri="{FF2B5EF4-FFF2-40B4-BE49-F238E27FC236}">
                <a16:creationId xmlns:a16="http://schemas.microsoft.com/office/drawing/2014/main" id="{F7CC7848-0B2C-4FBE-96B0-0717CC5A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 noProof="0"/>
              <a:t>11/02/20XX</a:t>
            </a:r>
          </a:p>
        </p:txBody>
      </p:sp>
      <p:sp>
        <p:nvSpPr>
          <p:cNvPr id="12" name="Marcador de Posição do Número do Diapositivo 10">
            <a:extLst>
              <a:ext uri="{FF2B5EF4-FFF2-40B4-BE49-F238E27FC236}">
                <a16:creationId xmlns:a16="http://schemas.microsoft.com/office/drawing/2014/main" id="{4CD16377-DD1B-4262-BDAE-760577F5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69706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PT" noProof="0"/>
              <a:t>11/02/20XX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pt-PT" noProof="0" smtClean="0"/>
              <a:pPr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86647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3AE5B2F-2CD3-4E51-91D5-FEF8CE8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08651"/>
            <a:ext cx="3620882" cy="3640345"/>
          </a:xfrm>
        </p:spPr>
        <p:txBody>
          <a:bodyPr rtlCol="0" anchor="t">
            <a:normAutofit/>
          </a:bodyPr>
          <a:lstStyle/>
          <a:p>
            <a:pPr rtl="0"/>
            <a:r>
              <a:rPr lang="pt-PT" sz="3700"/>
              <a:t>Título da apresentação</a:t>
            </a: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952DE27F-5BED-4BCC-887D-5872F796F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934" y="5220450"/>
            <a:ext cx="3380437" cy="570748"/>
          </a:xfrm>
        </p:spPr>
        <p:txBody>
          <a:bodyPr rtlCol="0" anchor="b">
            <a:normAutofit/>
          </a:bodyPr>
          <a:lstStyle/>
          <a:p>
            <a:pPr rtl="0"/>
            <a:r>
              <a:rPr lang="pt-PT"/>
              <a:t>Nome do Orador</a:t>
            </a:r>
          </a:p>
        </p:txBody>
      </p:sp>
      <p:pic>
        <p:nvPicPr>
          <p:cNvPr id="1028" name="Picture 4" descr="Uma imagem com texto, Cara humana, póster, design&#10;&#10;Descrição gerada automaticamente">
            <a:extLst>
              <a:ext uri="{FF2B5EF4-FFF2-40B4-BE49-F238E27FC236}">
                <a16:creationId xmlns:a16="http://schemas.microsoft.com/office/drawing/2014/main" id="{2F26B8CF-67A6-FF5E-C782-40C7C906D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88601" y="0"/>
            <a:ext cx="7290955" cy="68580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63343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</p:spPr>
        <p:txBody>
          <a:bodyPr rtlCol="0">
            <a:normAutofit/>
          </a:bodyPr>
          <a:lstStyle/>
          <a:p>
            <a:pPr rtl="0"/>
            <a:r>
              <a:rPr lang="pt-PT"/>
              <a:t>Tópico um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BC7B320-C1C0-29EF-820F-A9AF038773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0100" y="2003375"/>
            <a:ext cx="5094288" cy="52676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2551176"/>
            <a:ext cx="5094673" cy="3273552"/>
          </a:xfrm>
        </p:spPr>
        <p:txBody>
          <a:bodyPr rtlCol="0">
            <a:normAutofit/>
          </a:bodyPr>
          <a:lstStyle/>
          <a:p>
            <a:pPr rtl="0"/>
            <a:r>
              <a:rPr lang="pt-PT"/>
              <a:t>Subtítulo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A921A5F-CD72-C843-1A80-E3B2EA098F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97611" y="2003375"/>
            <a:ext cx="5094288" cy="526767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Marcador de Posição da Imagem 5" descr="Uma imagem com logótipo, Tipo de letra, design&#10;&#10;Descrição gerada automaticamente">
            <a:extLst>
              <a:ext uri="{FF2B5EF4-FFF2-40B4-BE49-F238E27FC236}">
                <a16:creationId xmlns:a16="http://schemas.microsoft.com/office/drawing/2014/main" id="{CFE5EFA1-2369-3D01-291E-C531A2F64C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3" r="4" b="4"/>
          <a:stretch/>
        </p:blipFill>
        <p:spPr>
          <a:xfrm>
            <a:off x="10196134" y="4327859"/>
            <a:ext cx="1811876" cy="1759380"/>
          </a:xfrm>
          <a:prstGeom prst="rect">
            <a:avLst/>
          </a:prstGeom>
          <a:noFill/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E983749-E566-51A7-F809-288ED9A3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PT" noProof="0"/>
              <a:t>TÍTULO DA APRESENTAÇÃO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0A97AB66-08F3-0937-D358-9C2E8A63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PT" noProof="0"/>
              <a:t>11/02/20XX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8BDA7A8-7BB2-78B3-A441-9DA6990A1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pt-PT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38432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BE3AB7A6-D559-46CE-B539-B45ED5893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</p:spPr>
        <p:txBody>
          <a:bodyPr rtlCol="0"/>
          <a:lstStyle/>
          <a:p>
            <a:pPr rtl="0"/>
            <a:r>
              <a:rPr lang="pt-PT"/>
              <a:t>Conteúdo</a:t>
            </a:r>
          </a:p>
        </p:txBody>
      </p:sp>
      <p:sp>
        <p:nvSpPr>
          <p:cNvPr id="20" name="Marcador de Posição do Texto 19">
            <a:extLst>
              <a:ext uri="{FF2B5EF4-FFF2-40B4-BE49-F238E27FC236}">
                <a16:creationId xmlns:a16="http://schemas.microsoft.com/office/drawing/2014/main" id="{C4BE8DA1-F707-4BCC-AE68-BCDD891811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pt-PT"/>
              <a:t>Subtítulo</a:t>
            </a:r>
          </a:p>
        </p:txBody>
      </p:sp>
      <p:sp>
        <p:nvSpPr>
          <p:cNvPr id="12" name="Marcador de Posição de Conteúdo 11">
            <a:extLst>
              <a:ext uri="{FF2B5EF4-FFF2-40B4-BE49-F238E27FC236}">
                <a16:creationId xmlns:a16="http://schemas.microsoft.com/office/drawing/2014/main" id="{10320AE5-EA43-4ACD-9065-4368B7CCF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2551176"/>
            <a:ext cx="5094673" cy="3273552"/>
          </a:xfrm>
        </p:spPr>
        <p:txBody>
          <a:bodyPr rtlCol="0">
            <a:normAutofit/>
          </a:bodyPr>
          <a:lstStyle/>
          <a:p>
            <a:pPr rtl="0"/>
            <a:r>
              <a:rPr lang="pt-PT"/>
              <a:t>Adicione texto, imagens, ilustrações e vídeos. </a:t>
            </a:r>
          </a:p>
          <a:p>
            <a:pPr rtl="0"/>
            <a:r>
              <a:rPr lang="pt-PT"/>
              <a:t>Adicione transições, animações e movimento. </a:t>
            </a:r>
          </a:p>
          <a:p>
            <a:pPr rtl="0"/>
            <a:r>
              <a:rPr lang="pt-PT"/>
              <a:t>Guarde no OneDrive para aceder às suas apresentações a partir do seu computador, tablet ou telemóvel. </a:t>
            </a:r>
          </a:p>
        </p:txBody>
      </p:sp>
      <p:sp>
        <p:nvSpPr>
          <p:cNvPr id="21" name="Marcador de Posição do Texto 20">
            <a:extLst>
              <a:ext uri="{FF2B5EF4-FFF2-40B4-BE49-F238E27FC236}">
                <a16:creationId xmlns:a16="http://schemas.microsoft.com/office/drawing/2014/main" id="{486CA4A0-99AD-4441-A943-86DA4838F2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pt-PT"/>
              <a:t>Subtítulo</a:t>
            </a:r>
          </a:p>
        </p:txBody>
      </p:sp>
      <p:sp>
        <p:nvSpPr>
          <p:cNvPr id="13" name="Marcador de Posição de Conteúdo 12">
            <a:extLst>
              <a:ext uri="{FF2B5EF4-FFF2-40B4-BE49-F238E27FC236}">
                <a16:creationId xmlns:a16="http://schemas.microsoft.com/office/drawing/2014/main" id="{75960A7F-E4C9-41FC-AD08-55636BBE33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97226" y="2551176"/>
            <a:ext cx="5094673" cy="3273552"/>
          </a:xfrm>
        </p:spPr>
        <p:txBody>
          <a:bodyPr rtlCol="0">
            <a:normAutofit/>
          </a:bodyPr>
          <a:lstStyle/>
          <a:p>
            <a:pPr rtl="0"/>
            <a:r>
              <a:rPr lang="pt-PT"/>
              <a:t>Abra o painel Ideias de Estrutura para obter transformações instantâneas de diapositivos. </a:t>
            </a:r>
          </a:p>
          <a:p>
            <a:pPr rtl="0"/>
            <a:r>
              <a:rPr lang="pt-PT"/>
              <a:t>Quando tivermos ideias de estrutura, iremos mostrá-las aqui. </a:t>
            </a:r>
          </a:p>
          <a:p>
            <a:pPr rtl="0"/>
            <a:endParaRPr lang="pt-PT"/>
          </a:p>
        </p:txBody>
      </p:sp>
      <p:sp>
        <p:nvSpPr>
          <p:cNvPr id="15" name="Marcador de Posição do Rodapé 14">
            <a:extLst>
              <a:ext uri="{FF2B5EF4-FFF2-40B4-BE49-F238E27FC236}">
                <a16:creationId xmlns:a16="http://schemas.microsoft.com/office/drawing/2014/main" id="{888C5272-A978-46A6-BFF3-470E467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/>
          <a:p>
            <a:pPr rtl="0"/>
            <a:r>
              <a:rPr lang="pt-PT"/>
              <a:t>TÍTULO DA APRESENTAÇÃO</a:t>
            </a:r>
          </a:p>
        </p:txBody>
      </p:sp>
      <p:sp>
        <p:nvSpPr>
          <p:cNvPr id="14" name="Marcador de Posição da Data 13">
            <a:extLst>
              <a:ext uri="{FF2B5EF4-FFF2-40B4-BE49-F238E27FC236}">
                <a16:creationId xmlns:a16="http://schemas.microsoft.com/office/drawing/2014/main" id="{C7ED0299-AE74-4997-AC3D-0540FC7D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/>
              <a:t>11/02/20XX</a:t>
            </a:r>
          </a:p>
        </p:txBody>
      </p:sp>
      <p:sp>
        <p:nvSpPr>
          <p:cNvPr id="16" name="Marcador de Posição do Número do Diapositivo 15">
            <a:extLst>
              <a:ext uri="{FF2B5EF4-FFF2-40B4-BE49-F238E27FC236}">
                <a16:creationId xmlns:a16="http://schemas.microsoft.com/office/drawing/2014/main" id="{F2487E21-C525-4E38-A991-F2DA835E4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pt-PT" smtClean="0"/>
              <a:pPr rtl="0"/>
              <a:t>3</a:t>
            </a:fld>
            <a:endParaRPr lang="pt-PT"/>
          </a:p>
        </p:txBody>
      </p:sp>
      <p:pic>
        <p:nvPicPr>
          <p:cNvPr id="2" name="Marcador de Posição da Imagem 5" descr="Uma imagem com logótipo, Tipo de letra, design&#10;&#10;Descrição gerada automaticamente">
            <a:extLst>
              <a:ext uri="{FF2B5EF4-FFF2-40B4-BE49-F238E27FC236}">
                <a16:creationId xmlns:a16="http://schemas.microsoft.com/office/drawing/2014/main" id="{1D5C95AF-6012-CE8B-4B7C-1F7568D0D1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3" r="4" b="4"/>
          <a:stretch/>
        </p:blipFill>
        <p:spPr>
          <a:xfrm>
            <a:off x="10056104" y="4331159"/>
            <a:ext cx="1811876" cy="1759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640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4A6A2756-6ED6-43F6-B815-E072B153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</p:spPr>
        <p:txBody>
          <a:bodyPr rtlCol="0"/>
          <a:lstStyle/>
          <a:p>
            <a:pPr rtl="0"/>
            <a:r>
              <a:rPr lang="pt-PT" dirty="0"/>
              <a:t>Conteúdo </a:t>
            </a:r>
          </a:p>
        </p:txBody>
      </p:sp>
      <p:sp>
        <p:nvSpPr>
          <p:cNvPr id="25" name="Marcador de Posição do Texto 24">
            <a:extLst>
              <a:ext uri="{FF2B5EF4-FFF2-40B4-BE49-F238E27FC236}">
                <a16:creationId xmlns:a16="http://schemas.microsoft.com/office/drawing/2014/main" id="{25DD5BF9-A7D2-45FB-8062-77F287FD31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pt-PT"/>
              <a:t>Subtítulo</a:t>
            </a:r>
          </a:p>
        </p:txBody>
      </p:sp>
      <p:sp>
        <p:nvSpPr>
          <p:cNvPr id="9" name="Marcador de Posição de Conteúdo 8">
            <a:extLst>
              <a:ext uri="{FF2B5EF4-FFF2-40B4-BE49-F238E27FC236}">
                <a16:creationId xmlns:a16="http://schemas.microsoft.com/office/drawing/2014/main" id="{6AFCC9BD-B6E6-44EF-893D-F3E542646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2552345"/>
            <a:ext cx="3390161" cy="3272810"/>
          </a:xfrm>
        </p:spPr>
        <p:txBody>
          <a:bodyPr rtlCol="0">
            <a:normAutofit/>
          </a:bodyPr>
          <a:lstStyle/>
          <a:p>
            <a:pPr rtl="0"/>
            <a:endParaRPr lang="pt-PT" dirty="0"/>
          </a:p>
        </p:txBody>
      </p:sp>
      <p:sp>
        <p:nvSpPr>
          <p:cNvPr id="26" name="Marcador de Posição do Texto 25">
            <a:extLst>
              <a:ext uri="{FF2B5EF4-FFF2-40B4-BE49-F238E27FC236}">
                <a16:creationId xmlns:a16="http://schemas.microsoft.com/office/drawing/2014/main" id="{4674BFE4-9617-49D6-A194-6AF0C61937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pt-PT"/>
              <a:t>Subtítulo</a:t>
            </a:r>
          </a:p>
        </p:txBody>
      </p:sp>
      <p:sp>
        <p:nvSpPr>
          <p:cNvPr id="10" name="Marcador de Posição de Conteúdo 9">
            <a:extLst>
              <a:ext uri="{FF2B5EF4-FFF2-40B4-BE49-F238E27FC236}">
                <a16:creationId xmlns:a16="http://schemas.microsoft.com/office/drawing/2014/main" id="{C0DCC115-5B9A-45BB-8842-B736317358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00919" y="2552345"/>
            <a:ext cx="3390161" cy="3272810"/>
          </a:xfrm>
        </p:spPr>
        <p:txBody>
          <a:bodyPr rtlCol="0">
            <a:normAutofit/>
          </a:bodyPr>
          <a:lstStyle/>
          <a:p>
            <a:pPr rtl="0"/>
            <a:endParaRPr lang="pt-PT" dirty="0"/>
          </a:p>
        </p:txBody>
      </p:sp>
      <p:sp>
        <p:nvSpPr>
          <p:cNvPr id="27" name="Marcador de Posição do Texto 26">
            <a:extLst>
              <a:ext uri="{FF2B5EF4-FFF2-40B4-BE49-F238E27FC236}">
                <a16:creationId xmlns:a16="http://schemas.microsoft.com/office/drawing/2014/main" id="{6222D5B2-B472-4E3D-823D-D209F01B90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pt-PT"/>
              <a:t>Subtítulo</a:t>
            </a:r>
          </a:p>
        </p:txBody>
      </p:sp>
      <p:sp>
        <p:nvSpPr>
          <p:cNvPr id="11" name="Marcador de Posição de Conteúdo 10">
            <a:extLst>
              <a:ext uri="{FF2B5EF4-FFF2-40B4-BE49-F238E27FC236}">
                <a16:creationId xmlns:a16="http://schemas.microsoft.com/office/drawing/2014/main" id="{89214E62-345B-4DE3-BBA0-C43EF4CCFC6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001739" y="2552345"/>
            <a:ext cx="3390161" cy="3272810"/>
          </a:xfrm>
        </p:spPr>
        <p:txBody>
          <a:bodyPr rtlCol="0">
            <a:normAutofit/>
          </a:bodyPr>
          <a:lstStyle/>
          <a:p>
            <a:pPr rtl="0"/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CB9876A-BC55-4DB7-BA35-73529A68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/>
          <a:p>
            <a:pPr rtl="0"/>
            <a:r>
              <a:rPr lang="pt-PT"/>
              <a:t>TÍTULO DA APRESENTAÇÃO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6F0DF38-18D4-4B4F-8831-376C71C9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pt-PT"/>
              <a:t>11/02/20XX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75B920D-84E7-484C-AD47-6294D4E4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pt-PT" smtClean="0"/>
              <a:pPr rtl="0"/>
              <a:t>4</a:t>
            </a:fld>
            <a:endParaRPr lang="pt-PT"/>
          </a:p>
        </p:txBody>
      </p:sp>
      <p:pic>
        <p:nvPicPr>
          <p:cNvPr id="2" name="Marcador de Posição da Imagem 5" descr="Uma imagem com logótipo, Tipo de letra, design&#10;&#10;Descrição gerada automaticamente">
            <a:extLst>
              <a:ext uri="{FF2B5EF4-FFF2-40B4-BE49-F238E27FC236}">
                <a16:creationId xmlns:a16="http://schemas.microsoft.com/office/drawing/2014/main" id="{BB279DE5-B06A-BB8D-5F14-BF080FDA99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3" r="4" b="4"/>
          <a:stretch/>
        </p:blipFill>
        <p:spPr>
          <a:xfrm>
            <a:off x="10056104" y="4331159"/>
            <a:ext cx="1811876" cy="1759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507419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ustom 9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840480_TF67498733_Win32" id="{4AC9697E-E543-431D-8C11-6354A0A911FE}" vid="{D562AC09-286C-43E7-8FD1-DFD491DB507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109f2d-2033-4832-b1f2-706adb3be944">
      <Terms xmlns="http://schemas.microsoft.com/office/infopath/2007/PartnerControls"/>
    </lcf76f155ced4ddcb4097134ff3c332f>
    <TaxCatchAll xmlns="3b74e820-48ee-474d-a4f5-0738abe049d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60F2AFFA7C70C4B9903B0D28D62BE2F" ma:contentTypeVersion="9" ma:contentTypeDescription="Criar um novo documento." ma:contentTypeScope="" ma:versionID="09388f709ce18d2185e919f7c12e59e7">
  <xsd:schema xmlns:xsd="http://www.w3.org/2001/XMLSchema" xmlns:xs="http://www.w3.org/2001/XMLSchema" xmlns:p="http://schemas.microsoft.com/office/2006/metadata/properties" xmlns:ns2="99109f2d-2033-4832-b1f2-706adb3be944" xmlns:ns3="3b74e820-48ee-474d-a4f5-0738abe049db" targetNamespace="http://schemas.microsoft.com/office/2006/metadata/properties" ma:root="true" ma:fieldsID="1c1d81c05c42c87e2e3ae289bc42c1a3" ns2:_="" ns3:_="">
    <xsd:import namespace="99109f2d-2033-4832-b1f2-706adb3be944"/>
    <xsd:import namespace="3b74e820-48ee-474d-a4f5-0738abe049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09f2d-2033-4832-b1f2-706adb3be9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m" ma:readOnly="false" ma:fieldId="{5cf76f15-5ced-4ddc-b409-7134ff3c332f}" ma:taxonomyMulti="true" ma:sspId="f0396e7a-732d-4a61-9fbd-863d6f9cce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4e820-48ee-474d-a4f5-0738abe049d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7fbccda-15f2-480a-89a7-91f88230960b}" ma:internalName="TaxCatchAll" ma:showField="CatchAllData" ma:web="3b74e820-48ee-474d-a4f5-0738abe049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F876D-ECAD-49DD-95DE-E4DA3D4E9CA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  <ds:schemaRef ds:uri="99109f2d-2033-4832-b1f2-706adb3be944"/>
    <ds:schemaRef ds:uri="3b74e820-48ee-474d-a4f5-0738abe049db"/>
  </ds:schemaRefs>
</ds:datastoreItem>
</file>

<file path=customXml/itemProps2.xml><?xml version="1.0" encoding="utf-8"?>
<ds:datastoreItem xmlns:ds="http://schemas.openxmlformats.org/officeDocument/2006/customXml" ds:itemID="{159187C1-630C-405A-830B-EED062A49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345B09-497B-4946-B963-0838F0E85B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109f2d-2033-4832-b1f2-706adb3be944"/>
    <ds:schemaRef ds:uri="3b74e820-48ee-474d-a4f5-0738abe049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Modelo de crónica</Template>
  <TotalTime>9</TotalTime>
  <Words>92</Words>
  <Application>Microsoft Office PowerPoint</Application>
  <PresentationFormat>Ecrã Panorâmico</PresentationFormat>
  <Paragraphs>29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ChronicleVTI</vt:lpstr>
      <vt:lpstr>Título da apresentação</vt:lpstr>
      <vt:lpstr>Tópico um</vt:lpstr>
      <vt:lpstr>Conteúdo</vt:lpstr>
      <vt:lpstr>Conteúdo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</dc:title>
  <dc:creator>Inês Margarida Mela Gonçalves</dc:creator>
  <cp:lastModifiedBy>Inês Margarida Mela Gonçalves</cp:lastModifiedBy>
  <cp:revision>2</cp:revision>
  <dcterms:created xsi:type="dcterms:W3CDTF">2023-10-11T22:26:24Z</dcterms:created>
  <dcterms:modified xsi:type="dcterms:W3CDTF">2023-10-12T13:23:45Z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0x010100160F2AFFA7C70C4B9903B0D28D62BE2F</vt:lpwstr>
  </property>
</Properties>
</file>