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8288000" cy="10287000"/>
  <p:notesSz cx="6858000" cy="9144000"/>
  <p:embeddedFontLst>
    <p:embeddedFont>
      <p:font typeface="Poppins Ultra-Bold" charset="1" panose="00000900000000000000"/>
      <p:regular r:id="rId14"/>
    </p:embeddedFont>
    <p:embeddedFont>
      <p:font typeface="Poppins" charset="1" panose="0000050000000000000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5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9460350"/>
            <a:ext cx="18288000" cy="826650"/>
            <a:chOff x="0" y="0"/>
            <a:chExt cx="4816593" cy="21771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217719"/>
            </a:xfrm>
            <a:custGeom>
              <a:avLst/>
              <a:gdLst/>
              <a:ahLst/>
              <a:cxnLst/>
              <a:rect r="r" b="b" t="t" l="l"/>
              <a:pathLst>
                <a:path h="217719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217719"/>
                  </a:lnTo>
                  <a:lnTo>
                    <a:pt x="0" y="217719"/>
                  </a:lnTo>
                  <a:close/>
                </a:path>
              </a:pathLst>
            </a:custGeom>
            <a:solidFill>
              <a:srgbClr val="FAC74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16593" cy="24629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43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6339625" y="9586365"/>
            <a:ext cx="1816476" cy="575754"/>
          </a:xfrm>
          <a:custGeom>
            <a:avLst/>
            <a:gdLst/>
            <a:ahLst/>
            <a:cxnLst/>
            <a:rect r="r" b="b" t="t" l="l"/>
            <a:pathLst>
              <a:path h="575754" w="1816476">
                <a:moveTo>
                  <a:pt x="0" y="0"/>
                </a:moveTo>
                <a:lnTo>
                  <a:pt x="1816476" y="0"/>
                </a:lnTo>
                <a:lnTo>
                  <a:pt x="1816476" y="575754"/>
                </a:lnTo>
                <a:lnTo>
                  <a:pt x="0" y="5757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0912232" y="9509589"/>
            <a:ext cx="2621976" cy="728173"/>
          </a:xfrm>
          <a:custGeom>
            <a:avLst/>
            <a:gdLst/>
            <a:ahLst/>
            <a:cxnLst/>
            <a:rect r="r" b="b" t="t" l="l"/>
            <a:pathLst>
              <a:path h="728173" w="2621976">
                <a:moveTo>
                  <a:pt x="0" y="0"/>
                </a:moveTo>
                <a:lnTo>
                  <a:pt x="2621976" y="0"/>
                </a:lnTo>
                <a:lnTo>
                  <a:pt x="2621976" y="728172"/>
                </a:lnTo>
                <a:lnTo>
                  <a:pt x="0" y="7281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3420438" y="9561668"/>
            <a:ext cx="2919187" cy="624014"/>
          </a:xfrm>
          <a:custGeom>
            <a:avLst/>
            <a:gdLst/>
            <a:ahLst/>
            <a:cxnLst/>
            <a:rect r="r" b="b" t="t" l="l"/>
            <a:pathLst>
              <a:path h="624014" w="2919187">
                <a:moveTo>
                  <a:pt x="0" y="0"/>
                </a:moveTo>
                <a:lnTo>
                  <a:pt x="2919187" y="0"/>
                </a:lnTo>
                <a:lnTo>
                  <a:pt x="2919187" y="624014"/>
                </a:lnTo>
                <a:lnTo>
                  <a:pt x="0" y="62401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false" flipV="false" rot="0">
            <a:off x="-775376" y="7117707"/>
            <a:ext cx="5598947" cy="3732631"/>
          </a:xfrm>
          <a:custGeom>
            <a:avLst/>
            <a:gdLst/>
            <a:ahLst/>
            <a:cxnLst/>
            <a:rect r="r" b="b" t="t" l="l"/>
            <a:pathLst>
              <a:path h="3732631" w="5598947">
                <a:moveTo>
                  <a:pt x="0" y="0"/>
                </a:moveTo>
                <a:lnTo>
                  <a:pt x="5598947" y="0"/>
                </a:lnTo>
                <a:lnTo>
                  <a:pt x="5598947" y="3732631"/>
                </a:lnTo>
                <a:lnTo>
                  <a:pt x="0" y="373263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856835" y="3127423"/>
            <a:ext cx="14574330" cy="8628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455"/>
              </a:lnSpc>
            </a:pPr>
            <a:r>
              <a:rPr lang="en-US" b="true" sz="5291">
                <a:solidFill>
                  <a:srgbClr val="FAC74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TITULO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96028" y="3961708"/>
            <a:ext cx="16987211" cy="543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2"/>
              </a:lnSpc>
            </a:pPr>
            <a:r>
              <a:rPr lang="en-US" sz="333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AUTORES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5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9460350"/>
            <a:ext cx="18288000" cy="826650"/>
            <a:chOff x="0" y="0"/>
            <a:chExt cx="4816593" cy="21771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217719"/>
            </a:xfrm>
            <a:custGeom>
              <a:avLst/>
              <a:gdLst/>
              <a:ahLst/>
              <a:cxnLst/>
              <a:rect r="r" b="b" t="t" l="l"/>
              <a:pathLst>
                <a:path h="217719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217719"/>
                  </a:lnTo>
                  <a:lnTo>
                    <a:pt x="0" y="217719"/>
                  </a:lnTo>
                  <a:close/>
                </a:path>
              </a:pathLst>
            </a:custGeom>
            <a:solidFill>
              <a:srgbClr val="FAC74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16593" cy="24629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43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6339625" y="9586365"/>
            <a:ext cx="1816476" cy="575754"/>
          </a:xfrm>
          <a:custGeom>
            <a:avLst/>
            <a:gdLst/>
            <a:ahLst/>
            <a:cxnLst/>
            <a:rect r="r" b="b" t="t" l="l"/>
            <a:pathLst>
              <a:path h="575754" w="1816476">
                <a:moveTo>
                  <a:pt x="0" y="0"/>
                </a:moveTo>
                <a:lnTo>
                  <a:pt x="1816476" y="0"/>
                </a:lnTo>
                <a:lnTo>
                  <a:pt x="1816476" y="575754"/>
                </a:lnTo>
                <a:lnTo>
                  <a:pt x="0" y="5757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0912232" y="9509589"/>
            <a:ext cx="2621976" cy="728173"/>
          </a:xfrm>
          <a:custGeom>
            <a:avLst/>
            <a:gdLst/>
            <a:ahLst/>
            <a:cxnLst/>
            <a:rect r="r" b="b" t="t" l="l"/>
            <a:pathLst>
              <a:path h="728173" w="2621976">
                <a:moveTo>
                  <a:pt x="0" y="0"/>
                </a:moveTo>
                <a:lnTo>
                  <a:pt x="2621976" y="0"/>
                </a:lnTo>
                <a:lnTo>
                  <a:pt x="2621976" y="728172"/>
                </a:lnTo>
                <a:lnTo>
                  <a:pt x="0" y="7281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3420438" y="9561668"/>
            <a:ext cx="2919187" cy="624014"/>
          </a:xfrm>
          <a:custGeom>
            <a:avLst/>
            <a:gdLst/>
            <a:ahLst/>
            <a:cxnLst/>
            <a:rect r="r" b="b" t="t" l="l"/>
            <a:pathLst>
              <a:path h="624014" w="2919187">
                <a:moveTo>
                  <a:pt x="0" y="0"/>
                </a:moveTo>
                <a:lnTo>
                  <a:pt x="2919187" y="0"/>
                </a:lnTo>
                <a:lnTo>
                  <a:pt x="2919187" y="624014"/>
                </a:lnTo>
                <a:lnTo>
                  <a:pt x="0" y="62401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false" flipV="false" rot="0">
            <a:off x="-775376" y="7117707"/>
            <a:ext cx="5598947" cy="3732631"/>
          </a:xfrm>
          <a:custGeom>
            <a:avLst/>
            <a:gdLst/>
            <a:ahLst/>
            <a:cxnLst/>
            <a:rect r="r" b="b" t="t" l="l"/>
            <a:pathLst>
              <a:path h="3732631" w="5598947">
                <a:moveTo>
                  <a:pt x="0" y="0"/>
                </a:moveTo>
                <a:lnTo>
                  <a:pt x="5598947" y="0"/>
                </a:lnTo>
                <a:lnTo>
                  <a:pt x="5598947" y="3732631"/>
                </a:lnTo>
                <a:lnTo>
                  <a:pt x="0" y="373263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74117" y="443212"/>
            <a:ext cx="11412300" cy="8628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55"/>
              </a:lnSpc>
            </a:pPr>
            <a:r>
              <a:rPr lang="en-US" b="true" sz="5291">
                <a:solidFill>
                  <a:srgbClr val="FAC74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INTRODUÇÃO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50395" y="4265441"/>
            <a:ext cx="16987211" cy="543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2"/>
              </a:lnSpc>
            </a:pPr>
            <a:r>
              <a:rPr lang="en-US" sz="333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TEXTO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5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9460350"/>
            <a:ext cx="18288000" cy="826650"/>
            <a:chOff x="0" y="0"/>
            <a:chExt cx="4816593" cy="21771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217719"/>
            </a:xfrm>
            <a:custGeom>
              <a:avLst/>
              <a:gdLst/>
              <a:ahLst/>
              <a:cxnLst/>
              <a:rect r="r" b="b" t="t" l="l"/>
              <a:pathLst>
                <a:path h="217719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217719"/>
                  </a:lnTo>
                  <a:lnTo>
                    <a:pt x="0" y="217719"/>
                  </a:lnTo>
                  <a:close/>
                </a:path>
              </a:pathLst>
            </a:custGeom>
            <a:solidFill>
              <a:srgbClr val="FAC74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16593" cy="24629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43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6339625" y="9586365"/>
            <a:ext cx="1816476" cy="575754"/>
          </a:xfrm>
          <a:custGeom>
            <a:avLst/>
            <a:gdLst/>
            <a:ahLst/>
            <a:cxnLst/>
            <a:rect r="r" b="b" t="t" l="l"/>
            <a:pathLst>
              <a:path h="575754" w="1816476">
                <a:moveTo>
                  <a:pt x="0" y="0"/>
                </a:moveTo>
                <a:lnTo>
                  <a:pt x="1816476" y="0"/>
                </a:lnTo>
                <a:lnTo>
                  <a:pt x="1816476" y="575754"/>
                </a:lnTo>
                <a:lnTo>
                  <a:pt x="0" y="5757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0912232" y="9509589"/>
            <a:ext cx="2621976" cy="728173"/>
          </a:xfrm>
          <a:custGeom>
            <a:avLst/>
            <a:gdLst/>
            <a:ahLst/>
            <a:cxnLst/>
            <a:rect r="r" b="b" t="t" l="l"/>
            <a:pathLst>
              <a:path h="728173" w="2621976">
                <a:moveTo>
                  <a:pt x="0" y="0"/>
                </a:moveTo>
                <a:lnTo>
                  <a:pt x="2621976" y="0"/>
                </a:lnTo>
                <a:lnTo>
                  <a:pt x="2621976" y="728172"/>
                </a:lnTo>
                <a:lnTo>
                  <a:pt x="0" y="7281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3420438" y="9561668"/>
            <a:ext cx="2919187" cy="624014"/>
          </a:xfrm>
          <a:custGeom>
            <a:avLst/>
            <a:gdLst/>
            <a:ahLst/>
            <a:cxnLst/>
            <a:rect r="r" b="b" t="t" l="l"/>
            <a:pathLst>
              <a:path h="624014" w="2919187">
                <a:moveTo>
                  <a:pt x="0" y="0"/>
                </a:moveTo>
                <a:lnTo>
                  <a:pt x="2919187" y="0"/>
                </a:lnTo>
                <a:lnTo>
                  <a:pt x="2919187" y="624014"/>
                </a:lnTo>
                <a:lnTo>
                  <a:pt x="0" y="62401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false" flipV="false" rot="0">
            <a:off x="-775376" y="7117707"/>
            <a:ext cx="5598947" cy="3732631"/>
          </a:xfrm>
          <a:custGeom>
            <a:avLst/>
            <a:gdLst/>
            <a:ahLst/>
            <a:cxnLst/>
            <a:rect r="r" b="b" t="t" l="l"/>
            <a:pathLst>
              <a:path h="3732631" w="5598947">
                <a:moveTo>
                  <a:pt x="0" y="0"/>
                </a:moveTo>
                <a:lnTo>
                  <a:pt x="5598947" y="0"/>
                </a:lnTo>
                <a:lnTo>
                  <a:pt x="5598947" y="3732631"/>
                </a:lnTo>
                <a:lnTo>
                  <a:pt x="0" y="373263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74117" y="443212"/>
            <a:ext cx="11412300" cy="8628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55"/>
              </a:lnSpc>
            </a:pPr>
            <a:r>
              <a:rPr lang="en-US" b="true" sz="5291">
                <a:solidFill>
                  <a:srgbClr val="FAC74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OBJETIVOS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50395" y="4265441"/>
            <a:ext cx="16987211" cy="543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2"/>
              </a:lnSpc>
            </a:pPr>
            <a:r>
              <a:rPr lang="en-US" sz="333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TEXTO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5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9460350"/>
            <a:ext cx="18288000" cy="826650"/>
            <a:chOff x="0" y="0"/>
            <a:chExt cx="4816593" cy="21771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217719"/>
            </a:xfrm>
            <a:custGeom>
              <a:avLst/>
              <a:gdLst/>
              <a:ahLst/>
              <a:cxnLst/>
              <a:rect r="r" b="b" t="t" l="l"/>
              <a:pathLst>
                <a:path h="217719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217719"/>
                  </a:lnTo>
                  <a:lnTo>
                    <a:pt x="0" y="217719"/>
                  </a:lnTo>
                  <a:close/>
                </a:path>
              </a:pathLst>
            </a:custGeom>
            <a:solidFill>
              <a:srgbClr val="FAC74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16593" cy="24629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43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6339625" y="9586365"/>
            <a:ext cx="1816476" cy="575754"/>
          </a:xfrm>
          <a:custGeom>
            <a:avLst/>
            <a:gdLst/>
            <a:ahLst/>
            <a:cxnLst/>
            <a:rect r="r" b="b" t="t" l="l"/>
            <a:pathLst>
              <a:path h="575754" w="1816476">
                <a:moveTo>
                  <a:pt x="0" y="0"/>
                </a:moveTo>
                <a:lnTo>
                  <a:pt x="1816476" y="0"/>
                </a:lnTo>
                <a:lnTo>
                  <a:pt x="1816476" y="575754"/>
                </a:lnTo>
                <a:lnTo>
                  <a:pt x="0" y="5757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0912232" y="9509589"/>
            <a:ext cx="2621976" cy="728173"/>
          </a:xfrm>
          <a:custGeom>
            <a:avLst/>
            <a:gdLst/>
            <a:ahLst/>
            <a:cxnLst/>
            <a:rect r="r" b="b" t="t" l="l"/>
            <a:pathLst>
              <a:path h="728173" w="2621976">
                <a:moveTo>
                  <a:pt x="0" y="0"/>
                </a:moveTo>
                <a:lnTo>
                  <a:pt x="2621976" y="0"/>
                </a:lnTo>
                <a:lnTo>
                  <a:pt x="2621976" y="728172"/>
                </a:lnTo>
                <a:lnTo>
                  <a:pt x="0" y="7281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3420438" y="9561668"/>
            <a:ext cx="2919187" cy="624014"/>
          </a:xfrm>
          <a:custGeom>
            <a:avLst/>
            <a:gdLst/>
            <a:ahLst/>
            <a:cxnLst/>
            <a:rect r="r" b="b" t="t" l="l"/>
            <a:pathLst>
              <a:path h="624014" w="2919187">
                <a:moveTo>
                  <a:pt x="0" y="0"/>
                </a:moveTo>
                <a:lnTo>
                  <a:pt x="2919187" y="0"/>
                </a:lnTo>
                <a:lnTo>
                  <a:pt x="2919187" y="624014"/>
                </a:lnTo>
                <a:lnTo>
                  <a:pt x="0" y="62401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false" flipV="false" rot="0">
            <a:off x="-775376" y="7117707"/>
            <a:ext cx="5598947" cy="3732631"/>
          </a:xfrm>
          <a:custGeom>
            <a:avLst/>
            <a:gdLst/>
            <a:ahLst/>
            <a:cxnLst/>
            <a:rect r="r" b="b" t="t" l="l"/>
            <a:pathLst>
              <a:path h="3732631" w="5598947">
                <a:moveTo>
                  <a:pt x="0" y="0"/>
                </a:moveTo>
                <a:lnTo>
                  <a:pt x="5598947" y="0"/>
                </a:lnTo>
                <a:lnTo>
                  <a:pt x="5598947" y="3732631"/>
                </a:lnTo>
                <a:lnTo>
                  <a:pt x="0" y="373263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74117" y="443212"/>
            <a:ext cx="11412300" cy="8628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55"/>
              </a:lnSpc>
            </a:pPr>
            <a:r>
              <a:rPr lang="en-US" b="true" sz="5291">
                <a:solidFill>
                  <a:srgbClr val="FAC74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METODOLOGIA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50395" y="4265441"/>
            <a:ext cx="16987211" cy="543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2"/>
              </a:lnSpc>
            </a:pPr>
            <a:r>
              <a:rPr lang="en-US" sz="333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TEXTO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5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9460350"/>
            <a:ext cx="18288000" cy="826650"/>
            <a:chOff x="0" y="0"/>
            <a:chExt cx="4816593" cy="21771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217719"/>
            </a:xfrm>
            <a:custGeom>
              <a:avLst/>
              <a:gdLst/>
              <a:ahLst/>
              <a:cxnLst/>
              <a:rect r="r" b="b" t="t" l="l"/>
              <a:pathLst>
                <a:path h="217719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217719"/>
                  </a:lnTo>
                  <a:lnTo>
                    <a:pt x="0" y="217719"/>
                  </a:lnTo>
                  <a:close/>
                </a:path>
              </a:pathLst>
            </a:custGeom>
            <a:solidFill>
              <a:srgbClr val="FAC74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16593" cy="24629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43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6339625" y="9586365"/>
            <a:ext cx="1816476" cy="575754"/>
          </a:xfrm>
          <a:custGeom>
            <a:avLst/>
            <a:gdLst/>
            <a:ahLst/>
            <a:cxnLst/>
            <a:rect r="r" b="b" t="t" l="l"/>
            <a:pathLst>
              <a:path h="575754" w="1816476">
                <a:moveTo>
                  <a:pt x="0" y="0"/>
                </a:moveTo>
                <a:lnTo>
                  <a:pt x="1816476" y="0"/>
                </a:lnTo>
                <a:lnTo>
                  <a:pt x="1816476" y="575754"/>
                </a:lnTo>
                <a:lnTo>
                  <a:pt x="0" y="5757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0912232" y="9509589"/>
            <a:ext cx="2621976" cy="728173"/>
          </a:xfrm>
          <a:custGeom>
            <a:avLst/>
            <a:gdLst/>
            <a:ahLst/>
            <a:cxnLst/>
            <a:rect r="r" b="b" t="t" l="l"/>
            <a:pathLst>
              <a:path h="728173" w="2621976">
                <a:moveTo>
                  <a:pt x="0" y="0"/>
                </a:moveTo>
                <a:lnTo>
                  <a:pt x="2621976" y="0"/>
                </a:lnTo>
                <a:lnTo>
                  <a:pt x="2621976" y="728172"/>
                </a:lnTo>
                <a:lnTo>
                  <a:pt x="0" y="7281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3420438" y="9561668"/>
            <a:ext cx="2919187" cy="624014"/>
          </a:xfrm>
          <a:custGeom>
            <a:avLst/>
            <a:gdLst/>
            <a:ahLst/>
            <a:cxnLst/>
            <a:rect r="r" b="b" t="t" l="l"/>
            <a:pathLst>
              <a:path h="624014" w="2919187">
                <a:moveTo>
                  <a:pt x="0" y="0"/>
                </a:moveTo>
                <a:lnTo>
                  <a:pt x="2919187" y="0"/>
                </a:lnTo>
                <a:lnTo>
                  <a:pt x="2919187" y="624014"/>
                </a:lnTo>
                <a:lnTo>
                  <a:pt x="0" y="62401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false" flipV="false" rot="0">
            <a:off x="-775376" y="7117707"/>
            <a:ext cx="5598947" cy="3732631"/>
          </a:xfrm>
          <a:custGeom>
            <a:avLst/>
            <a:gdLst/>
            <a:ahLst/>
            <a:cxnLst/>
            <a:rect r="r" b="b" t="t" l="l"/>
            <a:pathLst>
              <a:path h="3732631" w="5598947">
                <a:moveTo>
                  <a:pt x="0" y="0"/>
                </a:moveTo>
                <a:lnTo>
                  <a:pt x="5598947" y="0"/>
                </a:lnTo>
                <a:lnTo>
                  <a:pt x="5598947" y="3732631"/>
                </a:lnTo>
                <a:lnTo>
                  <a:pt x="0" y="373263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74117" y="443212"/>
            <a:ext cx="11412300" cy="8628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55"/>
              </a:lnSpc>
            </a:pPr>
            <a:r>
              <a:rPr lang="en-US" b="true" sz="5291">
                <a:solidFill>
                  <a:srgbClr val="FAC74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RESULTADOS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50395" y="4265441"/>
            <a:ext cx="16987211" cy="543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2"/>
              </a:lnSpc>
            </a:pPr>
            <a:r>
              <a:rPr lang="en-US" sz="333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TEXTO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5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9460350"/>
            <a:ext cx="18288000" cy="826650"/>
            <a:chOff x="0" y="0"/>
            <a:chExt cx="4816593" cy="21771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217719"/>
            </a:xfrm>
            <a:custGeom>
              <a:avLst/>
              <a:gdLst/>
              <a:ahLst/>
              <a:cxnLst/>
              <a:rect r="r" b="b" t="t" l="l"/>
              <a:pathLst>
                <a:path h="217719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217719"/>
                  </a:lnTo>
                  <a:lnTo>
                    <a:pt x="0" y="217719"/>
                  </a:lnTo>
                  <a:close/>
                </a:path>
              </a:pathLst>
            </a:custGeom>
            <a:solidFill>
              <a:srgbClr val="FAC74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16593" cy="24629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43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6339625" y="9586365"/>
            <a:ext cx="1816476" cy="575754"/>
          </a:xfrm>
          <a:custGeom>
            <a:avLst/>
            <a:gdLst/>
            <a:ahLst/>
            <a:cxnLst/>
            <a:rect r="r" b="b" t="t" l="l"/>
            <a:pathLst>
              <a:path h="575754" w="1816476">
                <a:moveTo>
                  <a:pt x="0" y="0"/>
                </a:moveTo>
                <a:lnTo>
                  <a:pt x="1816476" y="0"/>
                </a:lnTo>
                <a:lnTo>
                  <a:pt x="1816476" y="575754"/>
                </a:lnTo>
                <a:lnTo>
                  <a:pt x="0" y="5757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0912232" y="9509589"/>
            <a:ext cx="2621976" cy="728173"/>
          </a:xfrm>
          <a:custGeom>
            <a:avLst/>
            <a:gdLst/>
            <a:ahLst/>
            <a:cxnLst/>
            <a:rect r="r" b="b" t="t" l="l"/>
            <a:pathLst>
              <a:path h="728173" w="2621976">
                <a:moveTo>
                  <a:pt x="0" y="0"/>
                </a:moveTo>
                <a:lnTo>
                  <a:pt x="2621976" y="0"/>
                </a:lnTo>
                <a:lnTo>
                  <a:pt x="2621976" y="728172"/>
                </a:lnTo>
                <a:lnTo>
                  <a:pt x="0" y="7281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3420438" y="9561668"/>
            <a:ext cx="2919187" cy="624014"/>
          </a:xfrm>
          <a:custGeom>
            <a:avLst/>
            <a:gdLst/>
            <a:ahLst/>
            <a:cxnLst/>
            <a:rect r="r" b="b" t="t" l="l"/>
            <a:pathLst>
              <a:path h="624014" w="2919187">
                <a:moveTo>
                  <a:pt x="0" y="0"/>
                </a:moveTo>
                <a:lnTo>
                  <a:pt x="2919187" y="0"/>
                </a:lnTo>
                <a:lnTo>
                  <a:pt x="2919187" y="624014"/>
                </a:lnTo>
                <a:lnTo>
                  <a:pt x="0" y="62401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false" flipV="false" rot="0">
            <a:off x="-775376" y="7117707"/>
            <a:ext cx="5598947" cy="3732631"/>
          </a:xfrm>
          <a:custGeom>
            <a:avLst/>
            <a:gdLst/>
            <a:ahLst/>
            <a:cxnLst/>
            <a:rect r="r" b="b" t="t" l="l"/>
            <a:pathLst>
              <a:path h="3732631" w="5598947">
                <a:moveTo>
                  <a:pt x="0" y="0"/>
                </a:moveTo>
                <a:lnTo>
                  <a:pt x="5598947" y="0"/>
                </a:lnTo>
                <a:lnTo>
                  <a:pt x="5598947" y="3732631"/>
                </a:lnTo>
                <a:lnTo>
                  <a:pt x="0" y="373263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74117" y="443212"/>
            <a:ext cx="11412300" cy="8628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55"/>
              </a:lnSpc>
            </a:pPr>
            <a:r>
              <a:rPr lang="en-US" b="true" sz="5291">
                <a:solidFill>
                  <a:srgbClr val="FAC74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DISCUSSÃO/CONCLUSÃO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50395" y="4265441"/>
            <a:ext cx="16987211" cy="543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2"/>
              </a:lnSpc>
            </a:pPr>
            <a:r>
              <a:rPr lang="en-US" sz="333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TEXTO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5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9460350"/>
            <a:ext cx="18288000" cy="826650"/>
            <a:chOff x="0" y="0"/>
            <a:chExt cx="4816593" cy="21771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217719"/>
            </a:xfrm>
            <a:custGeom>
              <a:avLst/>
              <a:gdLst/>
              <a:ahLst/>
              <a:cxnLst/>
              <a:rect r="r" b="b" t="t" l="l"/>
              <a:pathLst>
                <a:path h="217719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217719"/>
                  </a:lnTo>
                  <a:lnTo>
                    <a:pt x="0" y="217719"/>
                  </a:lnTo>
                  <a:close/>
                </a:path>
              </a:pathLst>
            </a:custGeom>
            <a:solidFill>
              <a:srgbClr val="FAC74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16593" cy="24629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43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6339625" y="9586365"/>
            <a:ext cx="1816476" cy="575754"/>
          </a:xfrm>
          <a:custGeom>
            <a:avLst/>
            <a:gdLst/>
            <a:ahLst/>
            <a:cxnLst/>
            <a:rect r="r" b="b" t="t" l="l"/>
            <a:pathLst>
              <a:path h="575754" w="1816476">
                <a:moveTo>
                  <a:pt x="0" y="0"/>
                </a:moveTo>
                <a:lnTo>
                  <a:pt x="1816476" y="0"/>
                </a:lnTo>
                <a:lnTo>
                  <a:pt x="1816476" y="575754"/>
                </a:lnTo>
                <a:lnTo>
                  <a:pt x="0" y="5757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0912232" y="9509589"/>
            <a:ext cx="2621976" cy="728173"/>
          </a:xfrm>
          <a:custGeom>
            <a:avLst/>
            <a:gdLst/>
            <a:ahLst/>
            <a:cxnLst/>
            <a:rect r="r" b="b" t="t" l="l"/>
            <a:pathLst>
              <a:path h="728173" w="2621976">
                <a:moveTo>
                  <a:pt x="0" y="0"/>
                </a:moveTo>
                <a:lnTo>
                  <a:pt x="2621976" y="0"/>
                </a:lnTo>
                <a:lnTo>
                  <a:pt x="2621976" y="728172"/>
                </a:lnTo>
                <a:lnTo>
                  <a:pt x="0" y="7281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3420438" y="9561668"/>
            <a:ext cx="2919187" cy="624014"/>
          </a:xfrm>
          <a:custGeom>
            <a:avLst/>
            <a:gdLst/>
            <a:ahLst/>
            <a:cxnLst/>
            <a:rect r="r" b="b" t="t" l="l"/>
            <a:pathLst>
              <a:path h="624014" w="2919187">
                <a:moveTo>
                  <a:pt x="0" y="0"/>
                </a:moveTo>
                <a:lnTo>
                  <a:pt x="2919187" y="0"/>
                </a:lnTo>
                <a:lnTo>
                  <a:pt x="2919187" y="624014"/>
                </a:lnTo>
                <a:lnTo>
                  <a:pt x="0" y="62401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false" flipV="false" rot="0">
            <a:off x="-775376" y="7117707"/>
            <a:ext cx="5598947" cy="3732631"/>
          </a:xfrm>
          <a:custGeom>
            <a:avLst/>
            <a:gdLst/>
            <a:ahLst/>
            <a:cxnLst/>
            <a:rect r="r" b="b" t="t" l="l"/>
            <a:pathLst>
              <a:path h="3732631" w="5598947">
                <a:moveTo>
                  <a:pt x="0" y="0"/>
                </a:moveTo>
                <a:lnTo>
                  <a:pt x="5598947" y="0"/>
                </a:lnTo>
                <a:lnTo>
                  <a:pt x="5598947" y="3732631"/>
                </a:lnTo>
                <a:lnTo>
                  <a:pt x="0" y="373263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74117" y="443212"/>
            <a:ext cx="11412300" cy="8628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55"/>
              </a:lnSpc>
            </a:pPr>
            <a:r>
              <a:rPr lang="en-US" b="true" sz="5291">
                <a:solidFill>
                  <a:srgbClr val="FAC74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REFERÊNCIAS BIBLIOGRÁFICAS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50395" y="4265441"/>
            <a:ext cx="16987211" cy="543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2"/>
              </a:lnSpc>
            </a:pPr>
            <a:r>
              <a:rPr lang="en-US" sz="333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TEXTO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5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9460350"/>
            <a:ext cx="18288000" cy="826650"/>
            <a:chOff x="0" y="0"/>
            <a:chExt cx="4816593" cy="21771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217719"/>
            </a:xfrm>
            <a:custGeom>
              <a:avLst/>
              <a:gdLst/>
              <a:ahLst/>
              <a:cxnLst/>
              <a:rect r="r" b="b" t="t" l="l"/>
              <a:pathLst>
                <a:path h="217719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217719"/>
                  </a:lnTo>
                  <a:lnTo>
                    <a:pt x="0" y="217719"/>
                  </a:lnTo>
                  <a:close/>
                </a:path>
              </a:pathLst>
            </a:custGeom>
            <a:solidFill>
              <a:srgbClr val="FAC74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16593" cy="24629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43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6339625" y="9586365"/>
            <a:ext cx="1816476" cy="575754"/>
          </a:xfrm>
          <a:custGeom>
            <a:avLst/>
            <a:gdLst/>
            <a:ahLst/>
            <a:cxnLst/>
            <a:rect r="r" b="b" t="t" l="l"/>
            <a:pathLst>
              <a:path h="575754" w="1816476">
                <a:moveTo>
                  <a:pt x="0" y="0"/>
                </a:moveTo>
                <a:lnTo>
                  <a:pt x="1816476" y="0"/>
                </a:lnTo>
                <a:lnTo>
                  <a:pt x="1816476" y="575754"/>
                </a:lnTo>
                <a:lnTo>
                  <a:pt x="0" y="5757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0912232" y="9509589"/>
            <a:ext cx="2621976" cy="728173"/>
          </a:xfrm>
          <a:custGeom>
            <a:avLst/>
            <a:gdLst/>
            <a:ahLst/>
            <a:cxnLst/>
            <a:rect r="r" b="b" t="t" l="l"/>
            <a:pathLst>
              <a:path h="728173" w="2621976">
                <a:moveTo>
                  <a:pt x="0" y="0"/>
                </a:moveTo>
                <a:lnTo>
                  <a:pt x="2621976" y="0"/>
                </a:lnTo>
                <a:lnTo>
                  <a:pt x="2621976" y="728172"/>
                </a:lnTo>
                <a:lnTo>
                  <a:pt x="0" y="7281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3420438" y="9561668"/>
            <a:ext cx="2919187" cy="624014"/>
          </a:xfrm>
          <a:custGeom>
            <a:avLst/>
            <a:gdLst/>
            <a:ahLst/>
            <a:cxnLst/>
            <a:rect r="r" b="b" t="t" l="l"/>
            <a:pathLst>
              <a:path h="624014" w="2919187">
                <a:moveTo>
                  <a:pt x="0" y="0"/>
                </a:moveTo>
                <a:lnTo>
                  <a:pt x="2919187" y="0"/>
                </a:lnTo>
                <a:lnTo>
                  <a:pt x="2919187" y="624014"/>
                </a:lnTo>
                <a:lnTo>
                  <a:pt x="0" y="62401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false" flipV="false" rot="0">
            <a:off x="-775376" y="7117707"/>
            <a:ext cx="5598947" cy="3732631"/>
          </a:xfrm>
          <a:custGeom>
            <a:avLst/>
            <a:gdLst/>
            <a:ahLst/>
            <a:cxnLst/>
            <a:rect r="r" b="b" t="t" l="l"/>
            <a:pathLst>
              <a:path h="3732631" w="5598947">
                <a:moveTo>
                  <a:pt x="0" y="0"/>
                </a:moveTo>
                <a:lnTo>
                  <a:pt x="5598947" y="0"/>
                </a:lnTo>
                <a:lnTo>
                  <a:pt x="5598947" y="3732631"/>
                </a:lnTo>
                <a:lnTo>
                  <a:pt x="0" y="373263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856835" y="3127423"/>
            <a:ext cx="14574330" cy="8628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455"/>
              </a:lnSpc>
            </a:pPr>
            <a:r>
              <a:rPr lang="en-US" b="true" sz="5291">
                <a:solidFill>
                  <a:srgbClr val="FAC74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OBR</a:t>
            </a:r>
            <a:r>
              <a:rPr lang="en-US" b="true" sz="5291">
                <a:solidFill>
                  <a:srgbClr val="FAC74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IGADO/THANK YOU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50395" y="4128130"/>
            <a:ext cx="16987211" cy="543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2"/>
              </a:lnSpc>
            </a:pPr>
            <a:r>
              <a:rPr lang="en-US" sz="333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CONTACTO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DAG0FXuWDuk</dc:identifier>
  <dcterms:modified xsi:type="dcterms:W3CDTF">2011-08-01T06:04:30Z</dcterms:modified>
  <cp:revision>1</cp:revision>
  <dc:title>Comunicação Oral 2026</dc:title>
</cp:coreProperties>
</file>