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  <p:sldId id="259" r:id="rId7"/>
  </p:sldIdLst>
  <p:sldSz cx="11307763" cy="20105688"/>
  <p:notesSz cx="6858000" cy="9144000"/>
  <p:embeddedFontLs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Poppins Ultra-Bold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1pPr>
    <a:lvl2pPr marL="393603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2pPr>
    <a:lvl3pPr marL="787207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3pPr>
    <a:lvl4pPr marL="1180810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4pPr>
    <a:lvl5pPr marL="1574414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5pPr>
    <a:lvl6pPr marL="1968017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6pPr>
    <a:lvl7pPr marL="2361621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7pPr>
    <a:lvl8pPr marL="2755224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8pPr>
    <a:lvl9pPr marL="3148828" algn="l" defTabSz="787207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2" userDrawn="1">
          <p15:clr>
            <a:srgbClr val="A4A3A4"/>
          </p15:clr>
        </p15:guide>
        <p15:guide id="2" pos="21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4F"/>
    <a:srgbClr val="667538"/>
    <a:srgbClr val="BCC5AA"/>
    <a:srgbClr val="A9C8DA"/>
    <a:srgbClr val="E254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 autoAdjust="0"/>
    <p:restoredTop sz="94631" autoAdjust="0"/>
  </p:normalViewPr>
  <p:slideViewPr>
    <p:cSldViewPr>
      <p:cViewPr>
        <p:scale>
          <a:sx n="105" d="100"/>
          <a:sy n="105" d="100"/>
        </p:scale>
        <p:origin x="1008" y="144"/>
      </p:cViewPr>
      <p:guideLst>
        <p:guide orient="horz" pos="2032"/>
        <p:guide pos="2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25" y="2003999"/>
            <a:ext cx="5815421" cy="1382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251" y="3655580"/>
            <a:ext cx="4789170" cy="1648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60212" y="258340"/>
            <a:ext cx="1539376" cy="55042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083" y="258340"/>
            <a:ext cx="4504101" cy="55042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45" y="4145380"/>
            <a:ext cx="5815421" cy="1281245"/>
          </a:xfrm>
        </p:spPr>
        <p:txBody>
          <a:bodyPr anchor="t"/>
          <a:lstStyle>
            <a:lvl1pPr algn="l">
              <a:defRPr sz="299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445" y="2734219"/>
            <a:ext cx="5815421" cy="1411161"/>
          </a:xfrm>
        </p:spPr>
        <p:txBody>
          <a:bodyPr anchor="b"/>
          <a:lstStyle>
            <a:lvl1pPr marL="0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1pPr>
            <a:lvl2pPr marL="342077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2pPr>
            <a:lvl3pPr marL="68415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3pPr>
            <a:lvl4pPr marL="1026231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4pPr>
            <a:lvl5pPr marL="1368308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5pPr>
            <a:lvl6pPr marL="1710385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6pPr>
            <a:lvl7pPr marL="2052462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7pPr>
            <a:lvl8pPr marL="2394539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8pPr>
            <a:lvl9pPr marL="2736616" indent="0"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84" y="1505239"/>
            <a:ext cx="3021738" cy="4257377"/>
          </a:xfrm>
        </p:spPr>
        <p:txBody>
          <a:bodyPr/>
          <a:lstStyle>
            <a:lvl1pPr>
              <a:defRPr sz="2095"/>
            </a:lvl1pPr>
            <a:lvl2pPr>
              <a:defRPr sz="1796"/>
            </a:lvl2pPr>
            <a:lvl3pPr>
              <a:defRPr sz="149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7850" y="1505239"/>
            <a:ext cx="3021738" cy="4257377"/>
          </a:xfrm>
        </p:spPr>
        <p:txBody>
          <a:bodyPr/>
          <a:lstStyle>
            <a:lvl1pPr>
              <a:defRPr sz="2095"/>
            </a:lvl1pPr>
            <a:lvl2pPr>
              <a:defRPr sz="1796"/>
            </a:lvl2pPr>
            <a:lvl3pPr>
              <a:defRPr sz="149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83" y="1444014"/>
            <a:ext cx="3022927" cy="601796"/>
          </a:xfrm>
        </p:spPr>
        <p:txBody>
          <a:bodyPr anchor="b"/>
          <a:lstStyle>
            <a:lvl1pPr marL="0" indent="0">
              <a:buNone/>
              <a:defRPr sz="1796" b="1"/>
            </a:lvl1pPr>
            <a:lvl2pPr marL="342077" indent="0">
              <a:buNone/>
              <a:defRPr sz="1496" b="1"/>
            </a:lvl2pPr>
            <a:lvl3pPr marL="684154" indent="0">
              <a:buNone/>
              <a:defRPr sz="1347" b="1"/>
            </a:lvl3pPr>
            <a:lvl4pPr marL="1026231" indent="0">
              <a:buNone/>
              <a:defRPr sz="1197" b="1"/>
            </a:lvl4pPr>
            <a:lvl5pPr marL="1368308" indent="0">
              <a:buNone/>
              <a:defRPr sz="1197" b="1"/>
            </a:lvl5pPr>
            <a:lvl6pPr marL="1710385" indent="0">
              <a:buNone/>
              <a:defRPr sz="1197" b="1"/>
            </a:lvl6pPr>
            <a:lvl7pPr marL="2052462" indent="0">
              <a:buNone/>
              <a:defRPr sz="1197" b="1"/>
            </a:lvl7pPr>
            <a:lvl8pPr marL="2394539" indent="0">
              <a:buNone/>
              <a:defRPr sz="1197" b="1"/>
            </a:lvl8pPr>
            <a:lvl9pPr marL="2736616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083" y="2045811"/>
            <a:ext cx="3022927" cy="3716805"/>
          </a:xfrm>
        </p:spPr>
        <p:txBody>
          <a:bodyPr/>
          <a:lstStyle>
            <a:lvl1pPr>
              <a:defRPr sz="1796"/>
            </a:lvl1pPr>
            <a:lvl2pPr>
              <a:defRPr sz="1496"/>
            </a:lvl2pPr>
            <a:lvl3pPr>
              <a:defRPr sz="1347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5475" y="1444014"/>
            <a:ext cx="3024114" cy="601796"/>
          </a:xfrm>
        </p:spPr>
        <p:txBody>
          <a:bodyPr anchor="b"/>
          <a:lstStyle>
            <a:lvl1pPr marL="0" indent="0">
              <a:buNone/>
              <a:defRPr sz="1796" b="1"/>
            </a:lvl1pPr>
            <a:lvl2pPr marL="342077" indent="0">
              <a:buNone/>
              <a:defRPr sz="1496" b="1"/>
            </a:lvl2pPr>
            <a:lvl3pPr marL="684154" indent="0">
              <a:buNone/>
              <a:defRPr sz="1347" b="1"/>
            </a:lvl3pPr>
            <a:lvl4pPr marL="1026231" indent="0">
              <a:buNone/>
              <a:defRPr sz="1197" b="1"/>
            </a:lvl4pPr>
            <a:lvl5pPr marL="1368308" indent="0">
              <a:buNone/>
              <a:defRPr sz="1197" b="1"/>
            </a:lvl5pPr>
            <a:lvl6pPr marL="1710385" indent="0">
              <a:buNone/>
              <a:defRPr sz="1197" b="1"/>
            </a:lvl6pPr>
            <a:lvl7pPr marL="2052462" indent="0">
              <a:buNone/>
              <a:defRPr sz="1197" b="1"/>
            </a:lvl7pPr>
            <a:lvl8pPr marL="2394539" indent="0">
              <a:buNone/>
              <a:defRPr sz="1197" b="1"/>
            </a:lvl8pPr>
            <a:lvl9pPr marL="2736616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5475" y="2045811"/>
            <a:ext cx="3024114" cy="3716805"/>
          </a:xfrm>
        </p:spPr>
        <p:txBody>
          <a:bodyPr/>
          <a:lstStyle>
            <a:lvl1pPr>
              <a:defRPr sz="1796"/>
            </a:lvl1pPr>
            <a:lvl2pPr>
              <a:defRPr sz="1496"/>
            </a:lvl2pPr>
            <a:lvl3pPr>
              <a:defRPr sz="1347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84" y="256846"/>
            <a:ext cx="2250863" cy="1093090"/>
          </a:xfr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903" y="256847"/>
            <a:ext cx="3824685" cy="5505769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6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084" y="1349937"/>
            <a:ext cx="2250863" cy="4412679"/>
          </a:xfrm>
        </p:spPr>
        <p:txBody>
          <a:bodyPr/>
          <a:lstStyle>
            <a:lvl1pPr marL="0" indent="0">
              <a:buNone/>
              <a:defRPr sz="1047"/>
            </a:lvl1pPr>
            <a:lvl2pPr marL="342077" indent="0">
              <a:buNone/>
              <a:defRPr sz="898"/>
            </a:lvl2pPr>
            <a:lvl3pPr marL="684154" indent="0">
              <a:buNone/>
              <a:defRPr sz="748"/>
            </a:lvl3pPr>
            <a:lvl4pPr marL="1026231" indent="0">
              <a:buNone/>
              <a:defRPr sz="673"/>
            </a:lvl4pPr>
            <a:lvl5pPr marL="1368308" indent="0">
              <a:buNone/>
              <a:defRPr sz="673"/>
            </a:lvl5pPr>
            <a:lvl6pPr marL="1710385" indent="0">
              <a:buNone/>
              <a:defRPr sz="673"/>
            </a:lvl6pPr>
            <a:lvl7pPr marL="2052462" indent="0">
              <a:buNone/>
              <a:defRPr sz="673"/>
            </a:lvl7pPr>
            <a:lvl8pPr marL="2394539" indent="0">
              <a:buNone/>
              <a:defRPr sz="673"/>
            </a:lvl8pPr>
            <a:lvl9pPr marL="2736616" indent="0">
              <a:buNone/>
              <a:defRPr sz="6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016" y="4515716"/>
            <a:ext cx="4105003" cy="533106"/>
          </a:xfr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1016" y="576411"/>
            <a:ext cx="4105003" cy="3870614"/>
          </a:xfrm>
        </p:spPr>
        <p:txBody>
          <a:bodyPr/>
          <a:lstStyle>
            <a:lvl1pPr marL="0" indent="0">
              <a:buNone/>
              <a:defRPr sz="2394"/>
            </a:lvl1pPr>
            <a:lvl2pPr marL="342077" indent="0">
              <a:buNone/>
              <a:defRPr sz="2095"/>
            </a:lvl2pPr>
            <a:lvl3pPr marL="684154" indent="0">
              <a:buNone/>
              <a:defRPr sz="1796"/>
            </a:lvl3pPr>
            <a:lvl4pPr marL="1026231" indent="0">
              <a:buNone/>
              <a:defRPr sz="1496"/>
            </a:lvl4pPr>
            <a:lvl5pPr marL="1368308" indent="0">
              <a:buNone/>
              <a:defRPr sz="1496"/>
            </a:lvl5pPr>
            <a:lvl6pPr marL="1710385" indent="0">
              <a:buNone/>
              <a:defRPr sz="1496"/>
            </a:lvl6pPr>
            <a:lvl7pPr marL="2052462" indent="0">
              <a:buNone/>
              <a:defRPr sz="1496"/>
            </a:lvl7pPr>
            <a:lvl8pPr marL="2394539" indent="0">
              <a:buNone/>
              <a:defRPr sz="1496"/>
            </a:lvl8pPr>
            <a:lvl9pPr marL="2736616" indent="0">
              <a:buNone/>
              <a:defRPr sz="1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1016" y="5048822"/>
            <a:ext cx="4105003" cy="757099"/>
          </a:xfrm>
        </p:spPr>
        <p:txBody>
          <a:bodyPr/>
          <a:lstStyle>
            <a:lvl1pPr marL="0" indent="0">
              <a:buNone/>
              <a:defRPr sz="1047"/>
            </a:lvl1pPr>
            <a:lvl2pPr marL="342077" indent="0">
              <a:buNone/>
              <a:defRPr sz="898"/>
            </a:lvl2pPr>
            <a:lvl3pPr marL="684154" indent="0">
              <a:buNone/>
              <a:defRPr sz="748"/>
            </a:lvl3pPr>
            <a:lvl4pPr marL="1026231" indent="0">
              <a:buNone/>
              <a:defRPr sz="673"/>
            </a:lvl4pPr>
            <a:lvl5pPr marL="1368308" indent="0">
              <a:buNone/>
              <a:defRPr sz="673"/>
            </a:lvl5pPr>
            <a:lvl6pPr marL="1710385" indent="0">
              <a:buNone/>
              <a:defRPr sz="673"/>
            </a:lvl6pPr>
            <a:lvl7pPr marL="2052462" indent="0">
              <a:buNone/>
              <a:defRPr sz="673"/>
            </a:lvl7pPr>
            <a:lvl8pPr marL="2394539" indent="0">
              <a:buNone/>
              <a:defRPr sz="673"/>
            </a:lvl8pPr>
            <a:lvl9pPr marL="2736616" indent="0">
              <a:buNone/>
              <a:defRPr sz="6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83" y="258340"/>
            <a:ext cx="6157505" cy="1075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83" y="1505239"/>
            <a:ext cx="6157505" cy="4257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084" y="5979143"/>
            <a:ext cx="1596390" cy="34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7571" y="5979143"/>
            <a:ext cx="2166529" cy="34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3198" y="5979143"/>
            <a:ext cx="1596390" cy="34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4154" rtl="0" eaLnBrk="1" latinLnBrk="0" hangingPunct="1"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58" indent="-256558" algn="l" defTabSz="68415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55875" indent="-213798" algn="l" defTabSz="684154" rtl="0" eaLnBrk="1" latinLnBrk="0" hangingPunct="1">
        <a:spcBef>
          <a:spcPct val="20000"/>
        </a:spcBef>
        <a:buFont typeface="Arial" pitchFamily="34" charset="0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855193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270" indent="-171039" algn="l" defTabSz="684154" rtl="0" eaLnBrk="1" latinLnBrk="0" hangingPunct="1">
        <a:spcBef>
          <a:spcPct val="20000"/>
        </a:spcBef>
        <a:buFont typeface="Arial" pitchFamily="34" charset="0"/>
        <a:buChar char="–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39347" indent="-171039" algn="l" defTabSz="684154" rtl="0" eaLnBrk="1" latinLnBrk="0" hangingPunct="1">
        <a:spcBef>
          <a:spcPct val="20000"/>
        </a:spcBef>
        <a:buFont typeface="Arial" pitchFamily="34" charset="0"/>
        <a:buChar char="»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81424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6pPr>
      <a:lvl7pPr marL="2223501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7pPr>
      <a:lvl8pPr marL="2565578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8pPr>
      <a:lvl9pPr marL="2907655" indent="-171039" algn="l" defTabSz="684154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77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154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231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8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385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462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539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616" algn="l" defTabSz="684154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733D-3135-21B2-85A4-99A72B49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and Round Single Corner Rectangle 12">
            <a:extLst>
              <a:ext uri="{FF2B5EF4-FFF2-40B4-BE49-F238E27FC236}">
                <a16:creationId xmlns:a16="http://schemas.microsoft.com/office/drawing/2014/main" id="{7C29FEC6-77DB-C8C3-1821-ACC88896F765}"/>
              </a:ext>
            </a:extLst>
          </p:cNvPr>
          <p:cNvSpPr/>
          <p:nvPr/>
        </p:nvSpPr>
        <p:spPr>
          <a:xfrm>
            <a:off x="499777" y="4333525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INTRODUÇÃO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27" name="Snip and Round Single Corner Rectangle 26">
            <a:extLst>
              <a:ext uri="{FF2B5EF4-FFF2-40B4-BE49-F238E27FC236}">
                <a16:creationId xmlns:a16="http://schemas.microsoft.com/office/drawing/2014/main" id="{7EE9E99B-E8BA-7F7F-9686-91D00AEF40A1}"/>
              </a:ext>
            </a:extLst>
          </p:cNvPr>
          <p:cNvSpPr/>
          <p:nvPr/>
        </p:nvSpPr>
        <p:spPr>
          <a:xfrm>
            <a:off x="5854987" y="4320872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RESULTADOS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30" name="Snip and Round Single Corner Rectangle 29">
            <a:extLst>
              <a:ext uri="{FF2B5EF4-FFF2-40B4-BE49-F238E27FC236}">
                <a16:creationId xmlns:a16="http://schemas.microsoft.com/office/drawing/2014/main" id="{BD13254E-E171-8405-0F71-00DAA788AB35}"/>
              </a:ext>
            </a:extLst>
          </p:cNvPr>
          <p:cNvSpPr/>
          <p:nvPr/>
        </p:nvSpPr>
        <p:spPr>
          <a:xfrm>
            <a:off x="532397" y="8398918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OBJETIVOS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33" name="Snip and Round Single Corner Rectangle 32">
            <a:extLst>
              <a:ext uri="{FF2B5EF4-FFF2-40B4-BE49-F238E27FC236}">
                <a16:creationId xmlns:a16="http://schemas.microsoft.com/office/drawing/2014/main" id="{89D80481-6E6B-5937-E94D-B17A26C4E657}"/>
              </a:ext>
            </a:extLst>
          </p:cNvPr>
          <p:cNvSpPr/>
          <p:nvPr/>
        </p:nvSpPr>
        <p:spPr>
          <a:xfrm>
            <a:off x="5846961" y="10461785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DISCUSSÃO/CONCLUSÃO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36" name="Snip and Round Single Corner Rectangle 35">
            <a:extLst>
              <a:ext uri="{FF2B5EF4-FFF2-40B4-BE49-F238E27FC236}">
                <a16:creationId xmlns:a16="http://schemas.microsoft.com/office/drawing/2014/main" id="{283365E7-650C-E19C-591B-34EF0BC259A7}"/>
              </a:ext>
            </a:extLst>
          </p:cNvPr>
          <p:cNvSpPr/>
          <p:nvPr/>
        </p:nvSpPr>
        <p:spPr>
          <a:xfrm>
            <a:off x="532366" y="13338392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METODOLOGIA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42" name="Snip and Round Single Corner Rectangle 41">
            <a:extLst>
              <a:ext uri="{FF2B5EF4-FFF2-40B4-BE49-F238E27FC236}">
                <a16:creationId xmlns:a16="http://schemas.microsoft.com/office/drawing/2014/main" id="{FDBF30C2-347D-6FE9-69D8-0CAFD0E2C3B6}"/>
              </a:ext>
            </a:extLst>
          </p:cNvPr>
          <p:cNvSpPr/>
          <p:nvPr/>
        </p:nvSpPr>
        <p:spPr>
          <a:xfrm>
            <a:off x="539241" y="17737291"/>
            <a:ext cx="10283822" cy="483126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REFERÊNCIAS BIBLIOGRÁFICAS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9A0F03-188F-D622-CCA6-05699C0853DA}"/>
              </a:ext>
            </a:extLst>
          </p:cNvPr>
          <p:cNvSpPr txBox="1"/>
          <p:nvPr/>
        </p:nvSpPr>
        <p:spPr>
          <a:xfrm>
            <a:off x="472281" y="2927834"/>
            <a:ext cx="103193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BR" sz="2000" dirty="0"/>
              <a:t>AUTORES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9AFF1-3035-799E-FBF9-BD5024AEC231}"/>
              </a:ext>
            </a:extLst>
          </p:cNvPr>
          <p:cNvSpPr txBox="1"/>
          <p:nvPr/>
        </p:nvSpPr>
        <p:spPr>
          <a:xfrm>
            <a:off x="532366" y="4889400"/>
            <a:ext cx="4920411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endParaRPr lang="en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9A534-780C-B8F8-AC53-BA1480BCA86F}"/>
              </a:ext>
            </a:extLst>
          </p:cNvPr>
          <p:cNvSpPr txBox="1"/>
          <p:nvPr/>
        </p:nvSpPr>
        <p:spPr>
          <a:xfrm>
            <a:off x="581070" y="9084600"/>
            <a:ext cx="4920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r>
              <a:rPr lang="en-US" sz="1800" dirty="0"/>
              <a:t>Et sunt rerum et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quisquam</a:t>
            </a:r>
            <a:r>
              <a:rPr lang="en-US" sz="1800" dirty="0"/>
              <a:t> hic </a:t>
            </a:r>
            <a:r>
              <a:rPr lang="en-US" sz="1800" dirty="0" err="1"/>
              <a:t>soluta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ad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totam</a:t>
            </a:r>
            <a:r>
              <a:rPr lang="en-US" sz="1800" dirty="0"/>
              <a:t> </a:t>
            </a:r>
            <a:r>
              <a:rPr lang="en-US" sz="1800" dirty="0" err="1"/>
              <a:t>molestiae</a:t>
            </a:r>
            <a:r>
              <a:rPr lang="en-US" sz="1800" dirty="0"/>
              <a:t> et </a:t>
            </a:r>
            <a:r>
              <a:rPr lang="en-US" sz="1800" dirty="0" err="1"/>
              <a:t>similique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. Ut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aliquid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alias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 minus ad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architecto</a:t>
            </a:r>
            <a:r>
              <a:rPr lang="en-US" sz="1800" dirty="0"/>
              <a:t> 33 delectus </a:t>
            </a:r>
            <a:r>
              <a:rPr lang="en-US" sz="1800" dirty="0" err="1"/>
              <a:t>saepe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vel </a:t>
            </a:r>
            <a:r>
              <a:rPr lang="en-US" sz="1800" dirty="0" err="1"/>
              <a:t>adipisci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  <a:p>
            <a:endParaRPr lang="en-BR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93C22-EA9D-A9C4-1224-2C10BC38D028}"/>
              </a:ext>
            </a:extLst>
          </p:cNvPr>
          <p:cNvSpPr txBox="1"/>
          <p:nvPr/>
        </p:nvSpPr>
        <p:spPr>
          <a:xfrm>
            <a:off x="5907599" y="5051597"/>
            <a:ext cx="492041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r>
              <a:rPr lang="en-US" sz="1800" dirty="0"/>
              <a:t>Et sunt rerum et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quisquam</a:t>
            </a:r>
            <a:r>
              <a:rPr lang="en-US" sz="1800" dirty="0"/>
              <a:t> hic </a:t>
            </a:r>
            <a:r>
              <a:rPr lang="en-US" sz="1800" dirty="0" err="1"/>
              <a:t>soluta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ad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totam</a:t>
            </a:r>
            <a:r>
              <a:rPr lang="en-US" sz="1800" dirty="0"/>
              <a:t> </a:t>
            </a:r>
            <a:r>
              <a:rPr lang="en-US" sz="1800" dirty="0" err="1"/>
              <a:t>molestiae</a:t>
            </a:r>
            <a:r>
              <a:rPr lang="en-US" sz="1800" dirty="0"/>
              <a:t> et </a:t>
            </a:r>
            <a:r>
              <a:rPr lang="en-US" sz="1800" dirty="0" err="1"/>
              <a:t>similique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. Ut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aliquid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alias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 minus ad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architecto</a:t>
            </a:r>
            <a:r>
              <a:rPr lang="en-US" sz="1800" dirty="0"/>
              <a:t> 33 delectus </a:t>
            </a:r>
            <a:r>
              <a:rPr lang="en-US" sz="1800" dirty="0" err="1"/>
              <a:t>saepe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vel </a:t>
            </a:r>
            <a:r>
              <a:rPr lang="en-US" sz="1800" dirty="0" err="1"/>
              <a:t>adipisci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  <a:p>
            <a:endParaRPr lang="en-B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E3298-F6BD-F463-05E4-D7385F3CB3FA}"/>
              </a:ext>
            </a:extLst>
          </p:cNvPr>
          <p:cNvSpPr txBox="1"/>
          <p:nvPr/>
        </p:nvSpPr>
        <p:spPr>
          <a:xfrm>
            <a:off x="607980" y="14008694"/>
            <a:ext cx="4920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endParaRPr lang="en-BR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53FD4-51C4-DC5D-282E-22277EDDB2CB}"/>
              </a:ext>
            </a:extLst>
          </p:cNvPr>
          <p:cNvSpPr txBox="1"/>
          <p:nvPr/>
        </p:nvSpPr>
        <p:spPr>
          <a:xfrm>
            <a:off x="5907599" y="11138401"/>
            <a:ext cx="492041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r>
              <a:rPr lang="en-US" sz="1800" dirty="0"/>
              <a:t>Et sunt rerum et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quisquam</a:t>
            </a:r>
            <a:r>
              <a:rPr lang="en-US" sz="1800" dirty="0"/>
              <a:t> hic </a:t>
            </a:r>
            <a:r>
              <a:rPr lang="en-US" sz="1800" dirty="0" err="1"/>
              <a:t>soluta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ad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totam</a:t>
            </a:r>
            <a:r>
              <a:rPr lang="en-US" sz="1800" dirty="0"/>
              <a:t> </a:t>
            </a:r>
            <a:r>
              <a:rPr lang="en-US" sz="1800" dirty="0" err="1"/>
              <a:t>molestiae</a:t>
            </a:r>
            <a:r>
              <a:rPr lang="en-US" sz="1800" dirty="0"/>
              <a:t> et </a:t>
            </a:r>
            <a:r>
              <a:rPr lang="en-US" sz="1800" dirty="0" err="1"/>
              <a:t>similique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. Ut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aliquid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alias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 minus ad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architecto</a:t>
            </a:r>
            <a:r>
              <a:rPr lang="en-US" sz="1800" dirty="0"/>
              <a:t> 33 delectus </a:t>
            </a:r>
            <a:r>
              <a:rPr lang="en-US" sz="1800" dirty="0" err="1"/>
              <a:t>saepe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vel </a:t>
            </a:r>
            <a:r>
              <a:rPr lang="en-US" sz="1800" dirty="0" err="1"/>
              <a:t>adipisci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  <a:p>
            <a:endParaRPr lang="en-B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E04A6-0445-2DA9-2E3D-A07C39D903F4}"/>
              </a:ext>
            </a:extLst>
          </p:cNvPr>
          <p:cNvSpPr txBox="1"/>
          <p:nvPr/>
        </p:nvSpPr>
        <p:spPr>
          <a:xfrm>
            <a:off x="516140" y="18307987"/>
            <a:ext cx="10283821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odit</a:t>
            </a:r>
            <a:r>
              <a:rPr lang="en-US" sz="1600" dirty="0"/>
              <a:t> </a:t>
            </a:r>
            <a:r>
              <a:rPr lang="en-US" sz="1600" dirty="0" err="1"/>
              <a:t>facere</a:t>
            </a:r>
            <a:r>
              <a:rPr lang="en-US" sz="1600" dirty="0"/>
              <a:t> cum tempore </a:t>
            </a:r>
            <a:r>
              <a:rPr lang="en-US" sz="1600" dirty="0" err="1"/>
              <a:t>reiciendis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quia </a:t>
            </a:r>
            <a:r>
              <a:rPr lang="en-US" sz="1600" dirty="0" err="1"/>
              <a:t>repudiandae</a:t>
            </a:r>
            <a:r>
              <a:rPr lang="en-US" sz="1600" dirty="0"/>
              <a:t>. 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aperiam</a:t>
            </a:r>
            <a:r>
              <a:rPr lang="en-US" sz="1600" dirty="0"/>
              <a:t> </a:t>
            </a:r>
            <a:r>
              <a:rPr lang="en-US" sz="1600" dirty="0" err="1"/>
              <a:t>assumenda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exercitationem</a:t>
            </a:r>
            <a:r>
              <a:rPr lang="en-US" sz="1600" dirty="0"/>
              <a:t> libero sit </a:t>
            </a:r>
            <a:r>
              <a:rPr lang="en-US" sz="1600" dirty="0" err="1"/>
              <a:t>mollitia</a:t>
            </a:r>
            <a:r>
              <a:rPr lang="en-US" sz="1600" dirty="0"/>
              <a:t> </a:t>
            </a:r>
            <a:r>
              <a:rPr lang="en-US" sz="1600" dirty="0" err="1"/>
              <a:t>blanditiis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sapiente</a:t>
            </a:r>
            <a:r>
              <a:rPr lang="en-US" sz="1600" dirty="0"/>
              <a:t> </a:t>
            </a:r>
            <a:r>
              <a:rPr lang="en-US" sz="1600" dirty="0" err="1"/>
              <a:t>necessitatibus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consequatur</a:t>
            </a:r>
            <a:r>
              <a:rPr lang="en-US" sz="1600" dirty="0"/>
              <a:t> </a:t>
            </a:r>
            <a:r>
              <a:rPr lang="en-US" sz="1600" dirty="0" err="1"/>
              <a:t>doloremque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</a:t>
            </a:r>
            <a:r>
              <a:rPr lang="en-US" sz="1600" dirty="0" err="1"/>
              <a:t>fuga</a:t>
            </a:r>
            <a:r>
              <a:rPr lang="en-US" sz="1600" dirty="0"/>
              <a:t> </a:t>
            </a:r>
            <a:r>
              <a:rPr lang="en-US" sz="1600" dirty="0" err="1"/>
              <a:t>mollitia</a:t>
            </a:r>
            <a:r>
              <a:rPr lang="en-US" sz="1600" dirty="0"/>
              <a:t>. </a:t>
            </a:r>
            <a:r>
              <a:rPr lang="en-US" sz="1600" dirty="0" err="1"/>
              <a:t>Ea</a:t>
            </a:r>
            <a:r>
              <a:rPr lang="en-US" sz="1600" dirty="0"/>
              <a:t> Quis </a:t>
            </a:r>
            <a:r>
              <a:rPr lang="en-US" sz="1600" dirty="0" err="1"/>
              <a:t>numquam</a:t>
            </a:r>
            <a:r>
              <a:rPr lang="en-US" sz="1600" dirty="0"/>
              <a:t> vel quos facilis At </a:t>
            </a:r>
            <a:r>
              <a:rPr lang="en-US" sz="1600" dirty="0" err="1"/>
              <a:t>laborum</a:t>
            </a:r>
            <a:r>
              <a:rPr lang="en-US" sz="1600" dirty="0"/>
              <a:t> </a:t>
            </a:r>
            <a:r>
              <a:rPr lang="en-US" sz="1600" dirty="0" err="1"/>
              <a:t>voluptas</a:t>
            </a:r>
            <a:r>
              <a:rPr lang="en-US" sz="1600" dirty="0"/>
              <a:t> et sunt </a:t>
            </a:r>
            <a:r>
              <a:rPr lang="en-US" sz="1600" dirty="0" err="1"/>
              <a:t>ducimus</a:t>
            </a:r>
            <a:r>
              <a:rPr lang="en-US" sz="1600" dirty="0"/>
              <a:t> non </a:t>
            </a:r>
            <a:r>
              <a:rPr lang="en-US" sz="1600" dirty="0" err="1"/>
              <a:t>ducimus</a:t>
            </a:r>
            <a:r>
              <a:rPr lang="en-US" sz="1600" dirty="0"/>
              <a:t> fugit et </a:t>
            </a:r>
            <a:r>
              <a:rPr lang="en-US" sz="1600" dirty="0" err="1"/>
              <a:t>voluptatem</a:t>
            </a:r>
            <a:r>
              <a:rPr lang="en-US" sz="1600" dirty="0"/>
              <a:t> porro </a:t>
            </a:r>
            <a:r>
              <a:rPr lang="en-US" sz="1600" dirty="0" err="1"/>
              <a:t>est</a:t>
            </a:r>
            <a:r>
              <a:rPr lang="en-US" sz="1600" dirty="0"/>
              <a:t> dicta alias.</a:t>
            </a:r>
          </a:p>
          <a:p>
            <a:r>
              <a:rPr lang="en-US" sz="1600" dirty="0"/>
              <a:t>Et sunt rerum et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quisquam</a:t>
            </a:r>
            <a:r>
              <a:rPr lang="en-US" sz="1600" dirty="0"/>
              <a:t> hic </a:t>
            </a:r>
            <a:r>
              <a:rPr lang="en-US" sz="1600" dirty="0" err="1"/>
              <a:t>soluta</a:t>
            </a:r>
            <a:r>
              <a:rPr lang="en-US" sz="1600" dirty="0"/>
              <a:t> </a:t>
            </a:r>
            <a:r>
              <a:rPr lang="en-US" sz="1600" dirty="0" err="1"/>
              <a:t>ipsam</a:t>
            </a:r>
            <a:r>
              <a:rPr lang="en-US" sz="1600" dirty="0"/>
              <a:t> ad </a:t>
            </a:r>
            <a:r>
              <a:rPr lang="en-US" sz="1600" dirty="0" err="1"/>
              <a:t>esse</a:t>
            </a:r>
            <a:r>
              <a:rPr lang="en-US" sz="1600" dirty="0"/>
              <a:t> </a:t>
            </a:r>
            <a:r>
              <a:rPr lang="en-US" sz="1600" dirty="0" err="1"/>
              <a:t>explicabo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</a:t>
            </a:r>
            <a:r>
              <a:rPr lang="en-US" sz="1600" dirty="0" err="1"/>
              <a:t>totam</a:t>
            </a:r>
            <a:r>
              <a:rPr lang="en-US" sz="1600" dirty="0"/>
              <a:t> </a:t>
            </a:r>
            <a:r>
              <a:rPr lang="en-US" sz="1600" dirty="0" err="1"/>
              <a:t>molestiae</a:t>
            </a:r>
            <a:r>
              <a:rPr lang="en-US" sz="1600" dirty="0"/>
              <a:t> et </a:t>
            </a:r>
            <a:r>
              <a:rPr lang="en-US" sz="1600" dirty="0" err="1"/>
              <a:t>similique</a:t>
            </a:r>
            <a:r>
              <a:rPr lang="en-US" sz="1600" dirty="0"/>
              <a:t> </a:t>
            </a:r>
            <a:r>
              <a:rPr lang="en-US" sz="1600" dirty="0" err="1"/>
              <a:t>blanditiis</a:t>
            </a:r>
            <a:r>
              <a:rPr lang="en-US" sz="1600" dirty="0"/>
              <a:t>. Ut </a:t>
            </a:r>
            <a:r>
              <a:rPr lang="en-US" sz="1600" dirty="0" err="1"/>
              <a:t>mollitia</a:t>
            </a:r>
            <a:r>
              <a:rPr lang="en-US" sz="1600" dirty="0"/>
              <a:t> </a:t>
            </a:r>
            <a:r>
              <a:rPr lang="en-US" sz="1600" dirty="0" err="1"/>
              <a:t>aliquid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alias </a:t>
            </a:r>
            <a:r>
              <a:rPr lang="en-US" sz="1600" dirty="0" err="1"/>
              <a:t>voluptatem</a:t>
            </a:r>
            <a:r>
              <a:rPr lang="en-US" sz="1600" dirty="0"/>
              <a:t> </a:t>
            </a:r>
            <a:r>
              <a:rPr lang="en-US" sz="1600" dirty="0" err="1"/>
              <a:t>eos</a:t>
            </a:r>
            <a:r>
              <a:rPr lang="en-US" sz="1600" dirty="0"/>
              <a:t> </a:t>
            </a:r>
            <a:r>
              <a:rPr lang="en-US" sz="1600" dirty="0" err="1"/>
              <a:t>laborum</a:t>
            </a:r>
            <a:r>
              <a:rPr lang="en-US" sz="1600" dirty="0"/>
              <a:t> minus ad </a:t>
            </a:r>
            <a:r>
              <a:rPr lang="en-US" sz="1600" dirty="0" err="1"/>
              <a:t>reiciendis</a:t>
            </a:r>
            <a:r>
              <a:rPr lang="en-US" sz="1600" dirty="0"/>
              <a:t> </a:t>
            </a:r>
            <a:r>
              <a:rPr lang="en-US" sz="1600" dirty="0" err="1"/>
              <a:t>architecto</a:t>
            </a:r>
            <a:r>
              <a:rPr lang="en-US" sz="1600" dirty="0"/>
              <a:t> 33 delectus </a:t>
            </a:r>
            <a:r>
              <a:rPr lang="en-US" sz="1600" dirty="0" err="1"/>
              <a:t>saepe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</a:t>
            </a:r>
            <a:r>
              <a:rPr lang="en-US" sz="1600" dirty="0" err="1"/>
              <a:t>explicabo</a:t>
            </a:r>
            <a:r>
              <a:rPr lang="en-US" sz="1600" dirty="0"/>
              <a:t> vel </a:t>
            </a:r>
            <a:r>
              <a:rPr lang="en-US" sz="1600" dirty="0" err="1"/>
              <a:t>adipisci</a:t>
            </a:r>
            <a:r>
              <a:rPr lang="en-US" sz="1600" dirty="0"/>
              <a:t> </a:t>
            </a:r>
            <a:r>
              <a:rPr lang="en-US" sz="1600" dirty="0" err="1"/>
              <a:t>pariatur</a:t>
            </a:r>
            <a:r>
              <a:rPr lang="en-US" sz="1600" dirty="0"/>
              <a:t>.</a:t>
            </a:r>
          </a:p>
          <a:p>
            <a:endParaRPr lang="en-BR" sz="1600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6B16F8-BF83-DF9F-6E8E-32A6D5336768}"/>
              </a:ext>
            </a:extLst>
          </p:cNvPr>
          <p:cNvSpPr/>
          <p:nvPr/>
        </p:nvSpPr>
        <p:spPr>
          <a:xfrm>
            <a:off x="5907599" y="58992"/>
            <a:ext cx="1816476" cy="456883"/>
          </a:xfrm>
          <a:custGeom>
            <a:avLst/>
            <a:gdLst/>
            <a:ahLst/>
            <a:cxnLst/>
            <a:rect l="l" t="t" r="r" b="b"/>
            <a:pathLst>
              <a:path w="2919187" h="624014">
                <a:moveTo>
                  <a:pt x="0" y="0"/>
                </a:moveTo>
                <a:lnTo>
                  <a:pt x="2919187" y="0"/>
                </a:lnTo>
                <a:lnTo>
                  <a:pt x="2919187" y="624014"/>
                </a:lnTo>
                <a:lnTo>
                  <a:pt x="0" y="624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BR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F91767A-87C3-F97B-109C-6C8307A317DB}"/>
              </a:ext>
            </a:extLst>
          </p:cNvPr>
          <p:cNvSpPr/>
          <p:nvPr/>
        </p:nvSpPr>
        <p:spPr>
          <a:xfrm>
            <a:off x="7940784" y="112655"/>
            <a:ext cx="1218564" cy="336605"/>
          </a:xfrm>
          <a:custGeom>
            <a:avLst/>
            <a:gdLst/>
            <a:ahLst/>
            <a:cxnLst/>
            <a:rect l="l" t="t" r="r" b="b"/>
            <a:pathLst>
              <a:path w="1816476" h="575754">
                <a:moveTo>
                  <a:pt x="0" y="0"/>
                </a:moveTo>
                <a:lnTo>
                  <a:pt x="1816476" y="0"/>
                </a:lnTo>
                <a:lnTo>
                  <a:pt x="1816476" y="575754"/>
                </a:lnTo>
                <a:lnTo>
                  <a:pt x="0" y="575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4E9FA595-7BA1-FBCD-109B-03E67969AFBA}"/>
              </a:ext>
            </a:extLst>
          </p:cNvPr>
          <p:cNvSpPr/>
          <p:nvPr/>
        </p:nvSpPr>
        <p:spPr>
          <a:xfrm>
            <a:off x="4255780" y="52517"/>
            <a:ext cx="1651819" cy="456883"/>
          </a:xfrm>
          <a:custGeom>
            <a:avLst/>
            <a:gdLst/>
            <a:ahLst/>
            <a:cxnLst/>
            <a:rect l="l" t="t" r="r" b="b"/>
            <a:pathLst>
              <a:path w="5454773" h="1513699">
                <a:moveTo>
                  <a:pt x="0" y="0"/>
                </a:moveTo>
                <a:lnTo>
                  <a:pt x="5454773" y="0"/>
                </a:lnTo>
                <a:lnTo>
                  <a:pt x="5454773" y="1513699"/>
                </a:lnTo>
                <a:lnTo>
                  <a:pt x="0" y="151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R" dirty="0"/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D3532531-5F18-D02E-20D4-9B1D2C6E66DA}"/>
              </a:ext>
            </a:extLst>
          </p:cNvPr>
          <p:cNvGrpSpPr/>
          <p:nvPr/>
        </p:nvGrpSpPr>
        <p:grpSpPr>
          <a:xfrm>
            <a:off x="2682081" y="862966"/>
            <a:ext cx="7527009" cy="949594"/>
            <a:chOff x="8754853" y="14114405"/>
            <a:chExt cx="7303791" cy="1266126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701299F6-B175-20C9-A183-34B818161CBD}"/>
                </a:ext>
              </a:extLst>
            </p:cNvPr>
            <p:cNvSpPr txBox="1"/>
            <p:nvPr/>
          </p:nvSpPr>
          <p:spPr>
            <a:xfrm>
              <a:off x="8754853" y="14114405"/>
              <a:ext cx="7303791" cy="922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43"/>
                </a:lnSpc>
              </a:pPr>
              <a:r>
                <a:rPr lang="en-US" sz="3200" b="1" dirty="0">
                  <a:latin typeface="Poppins Ultra-Bold"/>
                  <a:ea typeface="Poppins Ultra-Bold"/>
                  <a:cs typeface="Poppins Ultra-Bold"/>
                  <a:sym typeface="Poppins Ultra-Bold"/>
                </a:rPr>
                <a:t>V CONGRESSO INTERNACIONAL </a:t>
              </a:r>
            </a:p>
            <a:p>
              <a:pPr algn="ctr">
                <a:lnSpc>
                  <a:spcPts val="2643"/>
                </a:lnSpc>
              </a:pPr>
              <a:r>
                <a:rPr lang="en-US" sz="3200" b="1" dirty="0">
                  <a:latin typeface="Poppins Ultra-Bold"/>
                  <a:ea typeface="Poppins Ultra-Bold"/>
                  <a:cs typeface="Poppins Ultra-Bold"/>
                  <a:sym typeface="Poppins Ultra-Bold"/>
                </a:rPr>
                <a:t>DE CUIDADOS PALIATIVOS</a:t>
              </a:r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90C676A2-B7D9-92B5-56D0-0E4F8CE748A1}"/>
                </a:ext>
              </a:extLst>
            </p:cNvPr>
            <p:cNvSpPr txBox="1"/>
            <p:nvPr/>
          </p:nvSpPr>
          <p:spPr>
            <a:xfrm>
              <a:off x="9482326" y="15085256"/>
              <a:ext cx="5848843" cy="295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3"/>
                </a:lnSpc>
              </a:pPr>
              <a:r>
                <a:rPr lang="en-US" sz="1363" dirty="0">
                  <a:latin typeface="Poppins"/>
                  <a:ea typeface="Poppins"/>
                  <a:cs typeface="Poppins"/>
                  <a:sym typeface="Poppins"/>
                </a:rPr>
                <a:t>V INTERNATIONAL CONGRESS IN PALLIATIVE CARE</a:t>
              </a:r>
            </a:p>
          </p:txBody>
        </p:sp>
      </p:grpSp>
      <p:pic>
        <p:nvPicPr>
          <p:cNvPr id="16" name="Picture 15" descr="A logo with colorful people and a red ribbon&#10;&#10;AI-generated content may be incorrect.">
            <a:extLst>
              <a:ext uri="{FF2B5EF4-FFF2-40B4-BE49-F238E27FC236}">
                <a16:creationId xmlns:a16="http://schemas.microsoft.com/office/drawing/2014/main" id="{2F0B7DA1-3E16-B78A-8685-56A58A3F7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77" y="16392"/>
            <a:ext cx="3533859" cy="2355906"/>
          </a:xfrm>
          <a:prstGeom prst="rect">
            <a:avLst/>
          </a:prstGeom>
        </p:spPr>
      </p:pic>
      <p:sp>
        <p:nvSpPr>
          <p:cNvPr id="18" name="Snip and Round Single Corner Rectangle 17">
            <a:extLst>
              <a:ext uri="{FF2B5EF4-FFF2-40B4-BE49-F238E27FC236}">
                <a16:creationId xmlns:a16="http://schemas.microsoft.com/office/drawing/2014/main" id="{D969A8B1-6402-6A69-CD74-E8AAF13B93A4}"/>
              </a:ext>
            </a:extLst>
          </p:cNvPr>
          <p:cNvSpPr/>
          <p:nvPr/>
        </p:nvSpPr>
        <p:spPr>
          <a:xfrm>
            <a:off x="494216" y="2368397"/>
            <a:ext cx="10319329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400" b="1" dirty="0">
                <a:solidFill>
                  <a:schemeClr val="tx1"/>
                </a:solidFill>
              </a:rPr>
              <a:t>TÍTULO</a:t>
            </a:r>
            <a:endParaRPr lang="en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0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16687-45D1-9AB2-4F4D-6757073B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and Round Single Corner Rectangle 12">
            <a:extLst>
              <a:ext uri="{FF2B5EF4-FFF2-40B4-BE49-F238E27FC236}">
                <a16:creationId xmlns:a16="http://schemas.microsoft.com/office/drawing/2014/main" id="{4FEC2577-83E4-05A9-34C4-F079B229944E}"/>
              </a:ext>
            </a:extLst>
          </p:cNvPr>
          <p:cNvSpPr/>
          <p:nvPr/>
        </p:nvSpPr>
        <p:spPr>
          <a:xfrm>
            <a:off x="477399" y="4261546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ENQUADRAMENTO/PERTINÊNCIA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21" name="Snip and Round Single Corner Rectangle 20">
            <a:extLst>
              <a:ext uri="{FF2B5EF4-FFF2-40B4-BE49-F238E27FC236}">
                <a16:creationId xmlns:a16="http://schemas.microsoft.com/office/drawing/2014/main" id="{8A05009A-B302-16A7-4876-A8529A6911D7}"/>
              </a:ext>
            </a:extLst>
          </p:cNvPr>
          <p:cNvSpPr/>
          <p:nvPr/>
        </p:nvSpPr>
        <p:spPr>
          <a:xfrm>
            <a:off x="494216" y="2368397"/>
            <a:ext cx="10319329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400" b="1" dirty="0">
                <a:solidFill>
                  <a:schemeClr val="tx1"/>
                </a:solidFill>
              </a:rPr>
              <a:t>TÍTULO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27" name="Snip and Round Single Corner Rectangle 26">
            <a:extLst>
              <a:ext uri="{FF2B5EF4-FFF2-40B4-BE49-F238E27FC236}">
                <a16:creationId xmlns:a16="http://schemas.microsoft.com/office/drawing/2014/main" id="{02475495-E488-4568-409B-76E91D291C04}"/>
              </a:ext>
            </a:extLst>
          </p:cNvPr>
          <p:cNvSpPr/>
          <p:nvPr/>
        </p:nvSpPr>
        <p:spPr>
          <a:xfrm>
            <a:off x="5822366" y="10967243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APRENDIZAGENS/CONCLUSÃO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30" name="Snip and Round Single Corner Rectangle 29">
            <a:extLst>
              <a:ext uri="{FF2B5EF4-FFF2-40B4-BE49-F238E27FC236}">
                <a16:creationId xmlns:a16="http://schemas.microsoft.com/office/drawing/2014/main" id="{FEE836C2-E3F8-9492-6D1A-EF569CEEF283}"/>
              </a:ext>
            </a:extLst>
          </p:cNvPr>
          <p:cNvSpPr/>
          <p:nvPr/>
        </p:nvSpPr>
        <p:spPr>
          <a:xfrm>
            <a:off x="494216" y="10967244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METODOLOGIA OU ABORDAGEM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36" name="Snip and Round Single Corner Rectangle 35">
            <a:extLst>
              <a:ext uri="{FF2B5EF4-FFF2-40B4-BE49-F238E27FC236}">
                <a16:creationId xmlns:a16="http://schemas.microsoft.com/office/drawing/2014/main" id="{212E532C-317C-FA5D-8132-C2CD66568805}"/>
              </a:ext>
            </a:extLst>
          </p:cNvPr>
          <p:cNvSpPr/>
          <p:nvPr/>
        </p:nvSpPr>
        <p:spPr>
          <a:xfrm>
            <a:off x="5860545" y="4261545"/>
            <a:ext cx="4953000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CURSO DE AÇÃO POSSÍVEIS, REALIZADOS E RESULTADOS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42" name="Snip and Round Single Corner Rectangle 41">
            <a:extLst>
              <a:ext uri="{FF2B5EF4-FFF2-40B4-BE49-F238E27FC236}">
                <a16:creationId xmlns:a16="http://schemas.microsoft.com/office/drawing/2014/main" id="{E3A92D14-1857-1A18-5CCB-ED5AF44A93AC}"/>
              </a:ext>
            </a:extLst>
          </p:cNvPr>
          <p:cNvSpPr/>
          <p:nvPr/>
        </p:nvSpPr>
        <p:spPr>
          <a:xfrm>
            <a:off x="507788" y="17431378"/>
            <a:ext cx="10283822" cy="483126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000" b="1" dirty="0">
                <a:solidFill>
                  <a:schemeClr val="tx1"/>
                </a:solidFill>
              </a:rPr>
              <a:t>REFERÊNCIAS BIBLIOGRÁFICAS</a:t>
            </a:r>
            <a:endParaRPr lang="en-BR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3ACFC-EECA-A3D2-F33F-DCD0CC9FCB44}"/>
              </a:ext>
            </a:extLst>
          </p:cNvPr>
          <p:cNvSpPr txBox="1"/>
          <p:nvPr/>
        </p:nvSpPr>
        <p:spPr>
          <a:xfrm>
            <a:off x="472281" y="2927834"/>
            <a:ext cx="103193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BR" sz="2000" dirty="0"/>
              <a:t>AUTORES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700DB-A1DF-C2C0-7F2E-E0BCD749080D}"/>
              </a:ext>
            </a:extLst>
          </p:cNvPr>
          <p:cNvSpPr txBox="1"/>
          <p:nvPr/>
        </p:nvSpPr>
        <p:spPr>
          <a:xfrm>
            <a:off x="532366" y="4889400"/>
            <a:ext cx="492041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r>
              <a:rPr lang="en-US" sz="1800" dirty="0"/>
              <a:t>Et sunt rerum et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quisquam</a:t>
            </a:r>
            <a:r>
              <a:rPr lang="en-US" sz="1800" dirty="0"/>
              <a:t> hic </a:t>
            </a:r>
            <a:r>
              <a:rPr lang="en-US" sz="1800" dirty="0" err="1"/>
              <a:t>soluta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ad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totam</a:t>
            </a:r>
            <a:r>
              <a:rPr lang="en-US" sz="1800" dirty="0"/>
              <a:t> </a:t>
            </a:r>
            <a:r>
              <a:rPr lang="en-US" sz="1800" dirty="0" err="1"/>
              <a:t>molestiae</a:t>
            </a:r>
            <a:r>
              <a:rPr lang="en-US" sz="1800" dirty="0"/>
              <a:t> et </a:t>
            </a:r>
            <a:r>
              <a:rPr lang="en-US" sz="1800" dirty="0" err="1"/>
              <a:t>similique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. Ut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aliquid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alias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 minus ad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architecto</a:t>
            </a:r>
            <a:r>
              <a:rPr lang="en-US" sz="1800" dirty="0"/>
              <a:t> 33 delectus </a:t>
            </a:r>
            <a:r>
              <a:rPr lang="en-US" sz="1800" dirty="0" err="1"/>
              <a:t>saepe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vel </a:t>
            </a:r>
            <a:r>
              <a:rPr lang="en-US" sz="1800" dirty="0" err="1"/>
              <a:t>adipisci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  <a:p>
            <a:endParaRPr lang="en-B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2F417-508C-B8C5-E615-ADF12C255069}"/>
              </a:ext>
            </a:extLst>
          </p:cNvPr>
          <p:cNvSpPr txBox="1"/>
          <p:nvPr/>
        </p:nvSpPr>
        <p:spPr>
          <a:xfrm>
            <a:off x="5920247" y="4889400"/>
            <a:ext cx="492041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r>
              <a:rPr lang="en-US" sz="1800" dirty="0"/>
              <a:t>Et sunt rerum et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quisquam</a:t>
            </a:r>
            <a:r>
              <a:rPr lang="en-US" sz="1800" dirty="0"/>
              <a:t> hic </a:t>
            </a:r>
            <a:r>
              <a:rPr lang="en-US" sz="1800" dirty="0" err="1"/>
              <a:t>soluta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ad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totam</a:t>
            </a:r>
            <a:r>
              <a:rPr lang="en-US" sz="1800" dirty="0"/>
              <a:t> </a:t>
            </a:r>
            <a:r>
              <a:rPr lang="en-US" sz="1800" dirty="0" err="1"/>
              <a:t>molestiae</a:t>
            </a:r>
            <a:r>
              <a:rPr lang="en-US" sz="1800" dirty="0"/>
              <a:t> et </a:t>
            </a:r>
            <a:r>
              <a:rPr lang="en-US" sz="1800" dirty="0" err="1"/>
              <a:t>similique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. Ut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aliquid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alias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 minus ad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architecto</a:t>
            </a:r>
            <a:r>
              <a:rPr lang="en-US" sz="1800" dirty="0"/>
              <a:t> 33 delectus </a:t>
            </a:r>
            <a:r>
              <a:rPr lang="en-US" sz="1800" dirty="0" err="1"/>
              <a:t>saepe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vel </a:t>
            </a:r>
            <a:r>
              <a:rPr lang="en-US" sz="1800" dirty="0" err="1"/>
              <a:t>adipisci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  <a:p>
            <a:endParaRPr lang="en-B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F9CF-5E1F-531B-AE92-262F39C53230}"/>
              </a:ext>
            </a:extLst>
          </p:cNvPr>
          <p:cNvSpPr txBox="1"/>
          <p:nvPr/>
        </p:nvSpPr>
        <p:spPr>
          <a:xfrm>
            <a:off x="548481" y="11796529"/>
            <a:ext cx="492041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r>
              <a:rPr lang="en-US" sz="1800" dirty="0"/>
              <a:t>Et sunt rerum et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quisquam</a:t>
            </a:r>
            <a:r>
              <a:rPr lang="en-US" sz="1800" dirty="0"/>
              <a:t> hic </a:t>
            </a:r>
            <a:r>
              <a:rPr lang="en-US" sz="1800" dirty="0" err="1"/>
              <a:t>soluta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ad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totam</a:t>
            </a:r>
            <a:r>
              <a:rPr lang="en-US" sz="1800" dirty="0"/>
              <a:t> </a:t>
            </a:r>
            <a:r>
              <a:rPr lang="en-US" sz="1800" dirty="0" err="1"/>
              <a:t>molestiae</a:t>
            </a:r>
            <a:r>
              <a:rPr lang="en-US" sz="1800" dirty="0"/>
              <a:t> et </a:t>
            </a:r>
            <a:r>
              <a:rPr lang="en-US" sz="1800" dirty="0" err="1"/>
              <a:t>similique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. Ut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aliquid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alias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 minus ad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architecto</a:t>
            </a:r>
            <a:r>
              <a:rPr lang="en-US" sz="1800" dirty="0"/>
              <a:t> 33 delectus </a:t>
            </a:r>
            <a:r>
              <a:rPr lang="en-US" sz="1800" dirty="0" err="1"/>
              <a:t>saepe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vel </a:t>
            </a:r>
            <a:r>
              <a:rPr lang="en-US" sz="1800" dirty="0" err="1"/>
              <a:t>adipisci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  <a:p>
            <a:endParaRPr lang="en-BR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3321B-EDEE-6967-577B-488DEAE2780A}"/>
              </a:ext>
            </a:extLst>
          </p:cNvPr>
          <p:cNvSpPr txBox="1"/>
          <p:nvPr/>
        </p:nvSpPr>
        <p:spPr>
          <a:xfrm>
            <a:off x="5822366" y="11779835"/>
            <a:ext cx="492041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odit</a:t>
            </a:r>
            <a:r>
              <a:rPr lang="en-US" sz="1800" dirty="0"/>
              <a:t> </a:t>
            </a:r>
            <a:r>
              <a:rPr lang="en-US" sz="1800" dirty="0" err="1"/>
              <a:t>facere</a:t>
            </a:r>
            <a:r>
              <a:rPr lang="en-US" sz="1800" dirty="0"/>
              <a:t> cum tempore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quia </a:t>
            </a:r>
            <a:r>
              <a:rPr lang="en-US" sz="1800" dirty="0" err="1"/>
              <a:t>repudiandae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aperiam</a:t>
            </a:r>
            <a:r>
              <a:rPr lang="en-US" sz="1800" dirty="0"/>
              <a:t> </a:t>
            </a:r>
            <a:r>
              <a:rPr lang="en-US" sz="1800" dirty="0" err="1"/>
              <a:t>assumenda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exercitationem</a:t>
            </a:r>
            <a:r>
              <a:rPr lang="en-US" sz="1800" dirty="0"/>
              <a:t> libero sit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sapiente</a:t>
            </a:r>
            <a:r>
              <a:rPr lang="en-US" sz="1800" dirty="0"/>
              <a:t> </a:t>
            </a:r>
            <a:r>
              <a:rPr lang="en-US" sz="1800" dirty="0" err="1"/>
              <a:t>necessitatibus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consequatur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fuga</a:t>
            </a:r>
            <a:r>
              <a:rPr lang="en-US" sz="1800" dirty="0"/>
              <a:t> </a:t>
            </a:r>
            <a:r>
              <a:rPr lang="en-US" sz="1800" dirty="0" err="1"/>
              <a:t>mollitia</a:t>
            </a:r>
            <a:r>
              <a:rPr lang="en-US" sz="1800" dirty="0"/>
              <a:t>. </a:t>
            </a:r>
            <a:r>
              <a:rPr lang="en-US" sz="1800" dirty="0" err="1"/>
              <a:t>Ea</a:t>
            </a:r>
            <a:r>
              <a:rPr lang="en-US" sz="1800" dirty="0"/>
              <a:t> Quis </a:t>
            </a:r>
            <a:r>
              <a:rPr lang="en-US" sz="1800" dirty="0" err="1"/>
              <a:t>numquam</a:t>
            </a:r>
            <a:r>
              <a:rPr lang="en-US" sz="1800" dirty="0"/>
              <a:t> vel quos facilis At </a:t>
            </a:r>
            <a:r>
              <a:rPr lang="en-US" sz="1800" dirty="0" err="1"/>
              <a:t>laborum</a:t>
            </a:r>
            <a:r>
              <a:rPr lang="en-US" sz="1800" dirty="0"/>
              <a:t> </a:t>
            </a:r>
            <a:r>
              <a:rPr lang="en-US" sz="1800" dirty="0" err="1"/>
              <a:t>voluptas</a:t>
            </a:r>
            <a:r>
              <a:rPr lang="en-US" sz="1800" dirty="0"/>
              <a:t> et sunt </a:t>
            </a:r>
            <a:r>
              <a:rPr lang="en-US" sz="1800" dirty="0" err="1"/>
              <a:t>ducimus</a:t>
            </a:r>
            <a:r>
              <a:rPr lang="en-US" sz="1800" dirty="0"/>
              <a:t> non </a:t>
            </a:r>
            <a:r>
              <a:rPr lang="en-US" sz="1800" dirty="0" err="1"/>
              <a:t>ducimus</a:t>
            </a:r>
            <a:r>
              <a:rPr lang="en-US" sz="1800" dirty="0"/>
              <a:t> fugit et </a:t>
            </a:r>
            <a:r>
              <a:rPr lang="en-US" sz="1800" dirty="0" err="1"/>
              <a:t>voluptatem</a:t>
            </a:r>
            <a:r>
              <a:rPr lang="en-US" sz="1800" dirty="0"/>
              <a:t> porro </a:t>
            </a:r>
            <a:r>
              <a:rPr lang="en-US" sz="1800" dirty="0" err="1"/>
              <a:t>est</a:t>
            </a:r>
            <a:r>
              <a:rPr lang="en-US" sz="1800" dirty="0"/>
              <a:t> dicta alias.</a:t>
            </a:r>
          </a:p>
          <a:p>
            <a:r>
              <a:rPr lang="en-US" sz="1800" dirty="0"/>
              <a:t>Et sunt rerum et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quisquam</a:t>
            </a:r>
            <a:r>
              <a:rPr lang="en-US" sz="1800" dirty="0"/>
              <a:t> hic </a:t>
            </a:r>
            <a:r>
              <a:rPr lang="en-US" sz="1800" dirty="0" err="1"/>
              <a:t>soluta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ad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totam</a:t>
            </a:r>
            <a:r>
              <a:rPr lang="en-US" sz="1800" dirty="0"/>
              <a:t> </a:t>
            </a:r>
            <a:r>
              <a:rPr lang="en-US" sz="1800" dirty="0" err="1"/>
              <a:t>molestiae</a:t>
            </a:r>
            <a:r>
              <a:rPr lang="en-US" sz="1800" dirty="0"/>
              <a:t> et </a:t>
            </a:r>
            <a:r>
              <a:rPr lang="en-US" sz="1800" dirty="0" err="1"/>
              <a:t>similique</a:t>
            </a:r>
            <a:r>
              <a:rPr lang="en-US" sz="1800" dirty="0"/>
              <a:t> </a:t>
            </a:r>
            <a:r>
              <a:rPr lang="en-US" sz="1800" dirty="0" err="1"/>
              <a:t>blanditiis</a:t>
            </a:r>
            <a:r>
              <a:rPr lang="en-US" sz="1800" dirty="0"/>
              <a:t>. Ut </a:t>
            </a:r>
            <a:r>
              <a:rPr lang="en-US" sz="1800" dirty="0" err="1"/>
              <a:t>mollitia</a:t>
            </a:r>
            <a:r>
              <a:rPr lang="en-US" sz="1800" dirty="0"/>
              <a:t> </a:t>
            </a:r>
            <a:r>
              <a:rPr lang="en-US" sz="1800" dirty="0" err="1"/>
              <a:t>aliquid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alias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eos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r>
              <a:rPr lang="en-US" sz="1800" dirty="0"/>
              <a:t> minus ad </a:t>
            </a:r>
            <a:r>
              <a:rPr lang="en-US" sz="1800" dirty="0" err="1"/>
              <a:t>reiciendis</a:t>
            </a:r>
            <a:r>
              <a:rPr lang="en-US" sz="1800" dirty="0"/>
              <a:t> </a:t>
            </a:r>
            <a:r>
              <a:rPr lang="en-US" sz="1800" dirty="0" err="1"/>
              <a:t>architecto</a:t>
            </a:r>
            <a:r>
              <a:rPr lang="en-US" sz="1800" dirty="0"/>
              <a:t> 33 delectus </a:t>
            </a:r>
            <a:r>
              <a:rPr lang="en-US" sz="1800" dirty="0" err="1"/>
              <a:t>saepe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</a:t>
            </a:r>
            <a:r>
              <a:rPr lang="en-US" sz="1800" dirty="0" err="1"/>
              <a:t>explicabo</a:t>
            </a:r>
            <a:r>
              <a:rPr lang="en-US" sz="1800" dirty="0"/>
              <a:t> vel </a:t>
            </a:r>
            <a:r>
              <a:rPr lang="en-US" sz="1800" dirty="0" err="1"/>
              <a:t>adipisci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r>
              <a:rPr lang="en-US" sz="1800" dirty="0"/>
              <a:t>.</a:t>
            </a:r>
          </a:p>
          <a:p>
            <a:endParaRPr lang="en-B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8A695-4238-150E-2A89-5D899B56ECEE}"/>
              </a:ext>
            </a:extLst>
          </p:cNvPr>
          <p:cNvSpPr txBox="1"/>
          <p:nvPr/>
        </p:nvSpPr>
        <p:spPr>
          <a:xfrm>
            <a:off x="657309" y="18058889"/>
            <a:ext cx="9984779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odit</a:t>
            </a:r>
            <a:r>
              <a:rPr lang="en-US" sz="1600" dirty="0"/>
              <a:t> </a:t>
            </a:r>
            <a:r>
              <a:rPr lang="en-US" sz="1600" dirty="0" err="1"/>
              <a:t>facere</a:t>
            </a:r>
            <a:r>
              <a:rPr lang="en-US" sz="1600" dirty="0"/>
              <a:t> cum tempore </a:t>
            </a:r>
            <a:r>
              <a:rPr lang="en-US" sz="1600" dirty="0" err="1"/>
              <a:t>reiciendis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quia </a:t>
            </a:r>
            <a:r>
              <a:rPr lang="en-US" sz="1600" dirty="0" err="1"/>
              <a:t>repudiandae</a:t>
            </a:r>
            <a:r>
              <a:rPr lang="en-US" sz="1600" dirty="0"/>
              <a:t>. 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aperiam</a:t>
            </a:r>
            <a:r>
              <a:rPr lang="en-US" sz="1600" dirty="0"/>
              <a:t> </a:t>
            </a:r>
            <a:r>
              <a:rPr lang="en-US" sz="1600" dirty="0" err="1"/>
              <a:t>assumenda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exercitationem</a:t>
            </a:r>
            <a:r>
              <a:rPr lang="en-US" sz="1600" dirty="0"/>
              <a:t> libero sit </a:t>
            </a:r>
            <a:r>
              <a:rPr lang="en-US" sz="1600" dirty="0" err="1"/>
              <a:t>mollitia</a:t>
            </a:r>
            <a:r>
              <a:rPr lang="en-US" sz="1600" dirty="0"/>
              <a:t> </a:t>
            </a:r>
            <a:r>
              <a:rPr lang="en-US" sz="1600" dirty="0" err="1"/>
              <a:t>blanditiis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sapiente</a:t>
            </a:r>
            <a:r>
              <a:rPr lang="en-US" sz="1600" dirty="0"/>
              <a:t> </a:t>
            </a:r>
            <a:r>
              <a:rPr lang="en-US" sz="1600" dirty="0" err="1"/>
              <a:t>necessitatibus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consequatur</a:t>
            </a:r>
            <a:r>
              <a:rPr lang="en-US" sz="1600" dirty="0"/>
              <a:t> </a:t>
            </a:r>
            <a:r>
              <a:rPr lang="en-US" sz="1600" dirty="0" err="1"/>
              <a:t>doloremque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</a:t>
            </a:r>
            <a:r>
              <a:rPr lang="en-US" sz="1600" dirty="0" err="1"/>
              <a:t>fuga</a:t>
            </a:r>
            <a:r>
              <a:rPr lang="en-US" sz="1600" dirty="0"/>
              <a:t> </a:t>
            </a:r>
            <a:r>
              <a:rPr lang="en-US" sz="1600" dirty="0" err="1"/>
              <a:t>mollitia</a:t>
            </a:r>
            <a:r>
              <a:rPr lang="en-US" sz="1600" dirty="0"/>
              <a:t>. </a:t>
            </a:r>
            <a:r>
              <a:rPr lang="en-US" sz="1600" dirty="0" err="1"/>
              <a:t>Ea</a:t>
            </a:r>
            <a:r>
              <a:rPr lang="en-US" sz="1600" dirty="0"/>
              <a:t> Quis </a:t>
            </a:r>
            <a:r>
              <a:rPr lang="en-US" sz="1600" dirty="0" err="1"/>
              <a:t>numquam</a:t>
            </a:r>
            <a:r>
              <a:rPr lang="en-US" sz="1600" dirty="0"/>
              <a:t> vel quos facilis At </a:t>
            </a:r>
            <a:r>
              <a:rPr lang="en-US" sz="1600" dirty="0" err="1"/>
              <a:t>laborum</a:t>
            </a:r>
            <a:r>
              <a:rPr lang="en-US" sz="1600" dirty="0"/>
              <a:t> </a:t>
            </a:r>
            <a:r>
              <a:rPr lang="en-US" sz="1600" dirty="0" err="1"/>
              <a:t>voluptas</a:t>
            </a:r>
            <a:r>
              <a:rPr lang="en-US" sz="1600" dirty="0"/>
              <a:t> et sunt </a:t>
            </a:r>
            <a:r>
              <a:rPr lang="en-US" sz="1600" dirty="0" err="1"/>
              <a:t>ducimus</a:t>
            </a:r>
            <a:r>
              <a:rPr lang="en-US" sz="1600" dirty="0"/>
              <a:t> non </a:t>
            </a:r>
            <a:r>
              <a:rPr lang="en-US" sz="1600" dirty="0" err="1"/>
              <a:t>ducimus</a:t>
            </a:r>
            <a:r>
              <a:rPr lang="en-US" sz="1600" dirty="0"/>
              <a:t> fugit et </a:t>
            </a:r>
            <a:r>
              <a:rPr lang="en-US" sz="1600" dirty="0" err="1"/>
              <a:t>voluptatem</a:t>
            </a:r>
            <a:r>
              <a:rPr lang="en-US" sz="1600" dirty="0"/>
              <a:t> porro </a:t>
            </a:r>
            <a:r>
              <a:rPr lang="en-US" sz="1600" dirty="0" err="1"/>
              <a:t>est</a:t>
            </a:r>
            <a:r>
              <a:rPr lang="en-US" sz="1600" dirty="0"/>
              <a:t> dicta alias.</a:t>
            </a:r>
          </a:p>
          <a:p>
            <a:r>
              <a:rPr lang="en-US" sz="1600" dirty="0"/>
              <a:t>Et sunt rerum et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quisquam</a:t>
            </a:r>
            <a:r>
              <a:rPr lang="en-US" sz="1600" dirty="0"/>
              <a:t> hic </a:t>
            </a:r>
            <a:r>
              <a:rPr lang="en-US" sz="1600" dirty="0" err="1"/>
              <a:t>soluta</a:t>
            </a:r>
            <a:r>
              <a:rPr lang="en-US" sz="1600" dirty="0"/>
              <a:t> </a:t>
            </a:r>
            <a:r>
              <a:rPr lang="en-US" sz="1600" dirty="0" err="1"/>
              <a:t>ipsam</a:t>
            </a:r>
            <a:r>
              <a:rPr lang="en-US" sz="1600" dirty="0"/>
              <a:t> ad </a:t>
            </a:r>
            <a:r>
              <a:rPr lang="en-US" sz="1600" dirty="0" err="1"/>
              <a:t>esse</a:t>
            </a:r>
            <a:r>
              <a:rPr lang="en-US" sz="1600" dirty="0"/>
              <a:t> </a:t>
            </a:r>
            <a:r>
              <a:rPr lang="en-US" sz="1600" dirty="0" err="1"/>
              <a:t>explicabo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</a:t>
            </a:r>
            <a:r>
              <a:rPr lang="en-US" sz="1600" dirty="0" err="1"/>
              <a:t>totam</a:t>
            </a:r>
            <a:r>
              <a:rPr lang="en-US" sz="1600" dirty="0"/>
              <a:t> </a:t>
            </a:r>
            <a:r>
              <a:rPr lang="en-US" sz="1600" dirty="0" err="1"/>
              <a:t>molestiae</a:t>
            </a:r>
            <a:r>
              <a:rPr lang="en-US" sz="1600" dirty="0"/>
              <a:t> et </a:t>
            </a:r>
            <a:r>
              <a:rPr lang="en-US" sz="1600" dirty="0" err="1"/>
              <a:t>similique</a:t>
            </a:r>
            <a:r>
              <a:rPr lang="en-US" sz="1600" dirty="0"/>
              <a:t> </a:t>
            </a:r>
            <a:r>
              <a:rPr lang="en-US" sz="1600" dirty="0" err="1"/>
              <a:t>blanditiis</a:t>
            </a:r>
            <a:r>
              <a:rPr lang="en-US" sz="1600" dirty="0"/>
              <a:t>. Ut </a:t>
            </a:r>
            <a:r>
              <a:rPr lang="en-US" sz="1600" dirty="0" err="1"/>
              <a:t>mollitia</a:t>
            </a:r>
            <a:r>
              <a:rPr lang="en-US" sz="1600" dirty="0"/>
              <a:t> </a:t>
            </a:r>
            <a:r>
              <a:rPr lang="en-US" sz="1600" dirty="0" err="1"/>
              <a:t>aliquid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alias </a:t>
            </a:r>
            <a:r>
              <a:rPr lang="en-US" sz="1600" dirty="0" err="1"/>
              <a:t>voluptatem</a:t>
            </a:r>
            <a:r>
              <a:rPr lang="en-US" sz="1600" dirty="0"/>
              <a:t> </a:t>
            </a:r>
            <a:r>
              <a:rPr lang="en-US" sz="1600" dirty="0" err="1"/>
              <a:t>eos</a:t>
            </a:r>
            <a:r>
              <a:rPr lang="en-US" sz="1600" dirty="0"/>
              <a:t> </a:t>
            </a:r>
            <a:r>
              <a:rPr lang="en-US" sz="1600" dirty="0" err="1"/>
              <a:t>laborum</a:t>
            </a:r>
            <a:r>
              <a:rPr lang="en-US" sz="1600" dirty="0"/>
              <a:t> minus ad </a:t>
            </a:r>
            <a:r>
              <a:rPr lang="en-US" sz="1600" dirty="0" err="1"/>
              <a:t>reiciendis</a:t>
            </a:r>
            <a:r>
              <a:rPr lang="en-US" sz="1600" dirty="0"/>
              <a:t> </a:t>
            </a:r>
            <a:r>
              <a:rPr lang="en-US" sz="1600" dirty="0" err="1"/>
              <a:t>architecto</a:t>
            </a:r>
            <a:r>
              <a:rPr lang="en-US" sz="1600" dirty="0"/>
              <a:t> 33 delectus </a:t>
            </a:r>
            <a:r>
              <a:rPr lang="en-US" sz="1600" dirty="0" err="1"/>
              <a:t>saepe</a:t>
            </a:r>
            <a:r>
              <a:rPr lang="en-US" sz="1600" dirty="0"/>
              <a:t> </a:t>
            </a:r>
            <a:r>
              <a:rPr lang="en-US" sz="1600" dirty="0" err="1"/>
              <a:t>aut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</a:t>
            </a:r>
            <a:r>
              <a:rPr lang="en-US" sz="1600" dirty="0" err="1"/>
              <a:t>explicabo</a:t>
            </a:r>
            <a:r>
              <a:rPr lang="en-US" sz="1600" dirty="0"/>
              <a:t> vel </a:t>
            </a:r>
            <a:r>
              <a:rPr lang="en-US" sz="1600" dirty="0" err="1"/>
              <a:t>adipisci</a:t>
            </a:r>
            <a:r>
              <a:rPr lang="en-US" sz="1600" dirty="0"/>
              <a:t> </a:t>
            </a:r>
            <a:r>
              <a:rPr lang="en-US" sz="1600" dirty="0" err="1"/>
              <a:t>pariatur</a:t>
            </a:r>
            <a:r>
              <a:rPr lang="en-US" sz="1600" dirty="0"/>
              <a:t>.</a:t>
            </a:r>
          </a:p>
          <a:p>
            <a:endParaRPr lang="en-BR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9CC5801-5D91-E3AB-7C1B-5FCF958ED503}"/>
              </a:ext>
            </a:extLst>
          </p:cNvPr>
          <p:cNvSpPr/>
          <p:nvPr/>
        </p:nvSpPr>
        <p:spPr>
          <a:xfrm>
            <a:off x="5907599" y="58992"/>
            <a:ext cx="1816476" cy="456883"/>
          </a:xfrm>
          <a:custGeom>
            <a:avLst/>
            <a:gdLst/>
            <a:ahLst/>
            <a:cxnLst/>
            <a:rect l="l" t="t" r="r" b="b"/>
            <a:pathLst>
              <a:path w="2919187" h="624014">
                <a:moveTo>
                  <a:pt x="0" y="0"/>
                </a:moveTo>
                <a:lnTo>
                  <a:pt x="2919187" y="0"/>
                </a:lnTo>
                <a:lnTo>
                  <a:pt x="2919187" y="624014"/>
                </a:lnTo>
                <a:lnTo>
                  <a:pt x="0" y="624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B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0D333E7-2C4F-C40B-AFB7-19097BB668D8}"/>
              </a:ext>
            </a:extLst>
          </p:cNvPr>
          <p:cNvSpPr/>
          <p:nvPr/>
        </p:nvSpPr>
        <p:spPr>
          <a:xfrm>
            <a:off x="7940784" y="112655"/>
            <a:ext cx="1218564" cy="336605"/>
          </a:xfrm>
          <a:custGeom>
            <a:avLst/>
            <a:gdLst/>
            <a:ahLst/>
            <a:cxnLst/>
            <a:rect l="l" t="t" r="r" b="b"/>
            <a:pathLst>
              <a:path w="1816476" h="575754">
                <a:moveTo>
                  <a:pt x="0" y="0"/>
                </a:moveTo>
                <a:lnTo>
                  <a:pt x="1816476" y="0"/>
                </a:lnTo>
                <a:lnTo>
                  <a:pt x="1816476" y="575754"/>
                </a:lnTo>
                <a:lnTo>
                  <a:pt x="0" y="575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03DE2B66-1D14-96E6-2C15-3B3CDF6A3EAC}"/>
              </a:ext>
            </a:extLst>
          </p:cNvPr>
          <p:cNvSpPr/>
          <p:nvPr/>
        </p:nvSpPr>
        <p:spPr>
          <a:xfrm>
            <a:off x="4255780" y="52517"/>
            <a:ext cx="1651819" cy="456883"/>
          </a:xfrm>
          <a:custGeom>
            <a:avLst/>
            <a:gdLst/>
            <a:ahLst/>
            <a:cxnLst/>
            <a:rect l="l" t="t" r="r" b="b"/>
            <a:pathLst>
              <a:path w="5454773" h="1513699">
                <a:moveTo>
                  <a:pt x="0" y="0"/>
                </a:moveTo>
                <a:lnTo>
                  <a:pt x="5454773" y="0"/>
                </a:lnTo>
                <a:lnTo>
                  <a:pt x="5454773" y="1513699"/>
                </a:lnTo>
                <a:lnTo>
                  <a:pt x="0" y="151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R" dirty="0"/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55004D9A-DC63-CA4A-A53D-87EF89AEC62F}"/>
              </a:ext>
            </a:extLst>
          </p:cNvPr>
          <p:cNvGrpSpPr/>
          <p:nvPr/>
        </p:nvGrpSpPr>
        <p:grpSpPr>
          <a:xfrm>
            <a:off x="2682081" y="862966"/>
            <a:ext cx="7527009" cy="949594"/>
            <a:chOff x="8754853" y="14114405"/>
            <a:chExt cx="7303791" cy="1266126"/>
          </a:xfrm>
        </p:grpSpPr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1EF30A21-802B-3AB0-BBC4-0209A1A84F00}"/>
                </a:ext>
              </a:extLst>
            </p:cNvPr>
            <p:cNvSpPr txBox="1"/>
            <p:nvPr/>
          </p:nvSpPr>
          <p:spPr>
            <a:xfrm>
              <a:off x="8754853" y="14114405"/>
              <a:ext cx="7303791" cy="922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43"/>
                </a:lnSpc>
              </a:pPr>
              <a:r>
                <a:rPr lang="en-US" sz="3200" b="1" dirty="0">
                  <a:latin typeface="Poppins Ultra-Bold"/>
                  <a:ea typeface="Poppins Ultra-Bold"/>
                  <a:cs typeface="Poppins Ultra-Bold"/>
                  <a:sym typeface="Poppins Ultra-Bold"/>
                </a:rPr>
                <a:t>V CONGRESSO INTERNACIONAL </a:t>
              </a:r>
            </a:p>
            <a:p>
              <a:pPr algn="ctr">
                <a:lnSpc>
                  <a:spcPts val="2643"/>
                </a:lnSpc>
              </a:pPr>
              <a:r>
                <a:rPr lang="en-US" sz="3200" b="1" dirty="0">
                  <a:latin typeface="Poppins Ultra-Bold"/>
                  <a:ea typeface="Poppins Ultra-Bold"/>
                  <a:cs typeface="Poppins Ultra-Bold"/>
                  <a:sym typeface="Poppins Ultra-Bold"/>
                </a:rPr>
                <a:t>DE CUIDADOS PALIATIVOS</a:t>
              </a: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14644A00-2BAF-4B4A-2FBD-D3520347FDAE}"/>
                </a:ext>
              </a:extLst>
            </p:cNvPr>
            <p:cNvSpPr txBox="1"/>
            <p:nvPr/>
          </p:nvSpPr>
          <p:spPr>
            <a:xfrm>
              <a:off x="9482326" y="15085256"/>
              <a:ext cx="5848843" cy="295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3"/>
                </a:lnSpc>
              </a:pPr>
              <a:r>
                <a:rPr lang="en-US" sz="1363" dirty="0">
                  <a:latin typeface="Poppins"/>
                  <a:ea typeface="Poppins"/>
                  <a:cs typeface="Poppins"/>
                  <a:sym typeface="Poppins"/>
                </a:rPr>
                <a:t>V INTERNATIONAL CONGRESS IN PALLIATIVE CARE</a:t>
              </a:r>
            </a:p>
          </p:txBody>
        </p:sp>
      </p:grpSp>
      <p:pic>
        <p:nvPicPr>
          <p:cNvPr id="20" name="Picture 19" descr="A logo with colorful people and a red ribbon&#10;&#10;AI-generated content may be incorrect.">
            <a:extLst>
              <a:ext uri="{FF2B5EF4-FFF2-40B4-BE49-F238E27FC236}">
                <a16:creationId xmlns:a16="http://schemas.microsoft.com/office/drawing/2014/main" id="{157FF7CB-344F-552D-1004-DE59BBC1C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77" y="16392"/>
            <a:ext cx="3533859" cy="23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3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D0C03-89AA-BE99-F8E3-E6B250E4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nip and Round Single Corner Rectangle 20">
            <a:extLst>
              <a:ext uri="{FF2B5EF4-FFF2-40B4-BE49-F238E27FC236}">
                <a16:creationId xmlns:a16="http://schemas.microsoft.com/office/drawing/2014/main" id="{902E0228-039D-B336-FFC4-B5EB137EA735}"/>
              </a:ext>
            </a:extLst>
          </p:cNvPr>
          <p:cNvSpPr/>
          <p:nvPr/>
        </p:nvSpPr>
        <p:spPr>
          <a:xfrm>
            <a:off x="494216" y="2368397"/>
            <a:ext cx="10319329" cy="555875"/>
          </a:xfrm>
          <a:prstGeom prst="snipRoundRect">
            <a:avLst/>
          </a:prstGeom>
          <a:solidFill>
            <a:srgbClr val="FAC74F"/>
          </a:solidFill>
          <a:ln>
            <a:solidFill>
              <a:srgbClr val="FAC7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2400" b="1" dirty="0"/>
              <a:t>TÍTULO</a:t>
            </a:r>
            <a:endParaRPr lang="en-BR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3F665-81FA-B92D-A066-FA096DDA4965}"/>
              </a:ext>
            </a:extLst>
          </p:cNvPr>
          <p:cNvSpPr txBox="1"/>
          <p:nvPr/>
        </p:nvSpPr>
        <p:spPr>
          <a:xfrm>
            <a:off x="472281" y="2927834"/>
            <a:ext cx="103193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BR" sz="2000" dirty="0">
                <a:solidFill>
                  <a:srgbClr val="667538"/>
                </a:solidFill>
              </a:rPr>
              <a:t>AUTORES</a:t>
            </a:r>
          </a:p>
        </p:txBody>
      </p:sp>
      <p:pic>
        <p:nvPicPr>
          <p:cNvPr id="6" name="Picture 5" descr="A logo with colorful people and a red ribbon&#10;&#10;AI-generated content may be incorrect.">
            <a:extLst>
              <a:ext uri="{FF2B5EF4-FFF2-40B4-BE49-F238E27FC236}">
                <a16:creationId xmlns:a16="http://schemas.microsoft.com/office/drawing/2014/main" id="{DCFE90F5-A2AC-589F-E3EE-451FA3E94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77" y="16392"/>
            <a:ext cx="3533859" cy="2355906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A8418065-9937-7BFE-ECE9-73F5CB2A2D66}"/>
              </a:ext>
            </a:extLst>
          </p:cNvPr>
          <p:cNvSpPr/>
          <p:nvPr/>
        </p:nvSpPr>
        <p:spPr>
          <a:xfrm>
            <a:off x="5907599" y="58992"/>
            <a:ext cx="1816476" cy="456883"/>
          </a:xfrm>
          <a:custGeom>
            <a:avLst/>
            <a:gdLst/>
            <a:ahLst/>
            <a:cxnLst/>
            <a:rect l="l" t="t" r="r" b="b"/>
            <a:pathLst>
              <a:path w="2919187" h="624014">
                <a:moveTo>
                  <a:pt x="0" y="0"/>
                </a:moveTo>
                <a:lnTo>
                  <a:pt x="2919187" y="0"/>
                </a:lnTo>
                <a:lnTo>
                  <a:pt x="2919187" y="624014"/>
                </a:lnTo>
                <a:lnTo>
                  <a:pt x="0" y="624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BR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3758996-22D0-5EDC-3E1F-223679B376D8}"/>
              </a:ext>
            </a:extLst>
          </p:cNvPr>
          <p:cNvSpPr/>
          <p:nvPr/>
        </p:nvSpPr>
        <p:spPr>
          <a:xfrm>
            <a:off x="7940784" y="112655"/>
            <a:ext cx="1218564" cy="336605"/>
          </a:xfrm>
          <a:custGeom>
            <a:avLst/>
            <a:gdLst/>
            <a:ahLst/>
            <a:cxnLst/>
            <a:rect l="l" t="t" r="r" b="b"/>
            <a:pathLst>
              <a:path w="1816476" h="575754">
                <a:moveTo>
                  <a:pt x="0" y="0"/>
                </a:moveTo>
                <a:lnTo>
                  <a:pt x="1816476" y="0"/>
                </a:lnTo>
                <a:lnTo>
                  <a:pt x="1816476" y="575754"/>
                </a:lnTo>
                <a:lnTo>
                  <a:pt x="0" y="5757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FBDC107C-0E46-4934-B1E5-C70BC5C51D98}"/>
              </a:ext>
            </a:extLst>
          </p:cNvPr>
          <p:cNvSpPr/>
          <p:nvPr/>
        </p:nvSpPr>
        <p:spPr>
          <a:xfrm>
            <a:off x="4255780" y="52517"/>
            <a:ext cx="1651819" cy="456883"/>
          </a:xfrm>
          <a:custGeom>
            <a:avLst/>
            <a:gdLst/>
            <a:ahLst/>
            <a:cxnLst/>
            <a:rect l="l" t="t" r="r" b="b"/>
            <a:pathLst>
              <a:path w="5454773" h="1513699">
                <a:moveTo>
                  <a:pt x="0" y="0"/>
                </a:moveTo>
                <a:lnTo>
                  <a:pt x="5454773" y="0"/>
                </a:lnTo>
                <a:lnTo>
                  <a:pt x="5454773" y="1513699"/>
                </a:lnTo>
                <a:lnTo>
                  <a:pt x="0" y="15136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R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77EC41C1-85F9-EB2A-A20A-5E5C1E83CA3E}"/>
              </a:ext>
            </a:extLst>
          </p:cNvPr>
          <p:cNvGrpSpPr/>
          <p:nvPr/>
        </p:nvGrpSpPr>
        <p:grpSpPr>
          <a:xfrm>
            <a:off x="2834481" y="967658"/>
            <a:ext cx="7527009" cy="949594"/>
            <a:chOff x="8754853" y="14114405"/>
            <a:chExt cx="7303791" cy="1266126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C99CAB8A-4C95-2D2E-30BD-ED3055CFBAF1}"/>
                </a:ext>
              </a:extLst>
            </p:cNvPr>
            <p:cNvSpPr txBox="1"/>
            <p:nvPr/>
          </p:nvSpPr>
          <p:spPr>
            <a:xfrm>
              <a:off x="8754853" y="14114405"/>
              <a:ext cx="7303791" cy="922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43"/>
                </a:lnSpc>
              </a:pPr>
              <a:r>
                <a:rPr lang="en-US" sz="3200" b="1" dirty="0">
                  <a:latin typeface="Poppins Ultra-Bold"/>
                  <a:ea typeface="Poppins Ultra-Bold"/>
                  <a:cs typeface="Poppins Ultra-Bold"/>
                  <a:sym typeface="Poppins Ultra-Bold"/>
                </a:rPr>
                <a:t>V CONGRESSO INTERNACIONAL </a:t>
              </a:r>
            </a:p>
            <a:p>
              <a:pPr algn="ctr">
                <a:lnSpc>
                  <a:spcPts val="2643"/>
                </a:lnSpc>
              </a:pPr>
              <a:r>
                <a:rPr lang="en-US" sz="3200" b="1" dirty="0">
                  <a:latin typeface="Poppins Ultra-Bold"/>
                  <a:ea typeface="Poppins Ultra-Bold"/>
                  <a:cs typeface="Poppins Ultra-Bold"/>
                  <a:sym typeface="Poppins Ultra-Bold"/>
                </a:rPr>
                <a:t>DE CUIDADOS PALIATIVOS</a:t>
              </a: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3508395-21B4-76A9-64AB-ED3078F0B0A5}"/>
                </a:ext>
              </a:extLst>
            </p:cNvPr>
            <p:cNvSpPr txBox="1"/>
            <p:nvPr/>
          </p:nvSpPr>
          <p:spPr>
            <a:xfrm>
              <a:off x="9482326" y="15085256"/>
              <a:ext cx="5848843" cy="295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3"/>
                </a:lnSpc>
              </a:pPr>
              <a:r>
                <a:rPr lang="en-US" sz="1363" dirty="0">
                  <a:latin typeface="Poppins"/>
                  <a:ea typeface="Poppins"/>
                  <a:cs typeface="Poppins"/>
                  <a:sym typeface="Poppins"/>
                </a:rPr>
                <a:t>V INTERNATIONAL CONGRESS IN PALLIATIVE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31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0e6d-108b-4e43-9012-7dc86bcb6f8c" xsi:nil="true"/>
    <lcf76f155ced4ddcb4097134ff3c332f xmlns="c3577468-ea0e-432a-b4ce-1db8bf1b47c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B3CAA362243E43B4F809D4D067AD2B" ma:contentTypeVersion="10" ma:contentTypeDescription="Crie um novo documento." ma:contentTypeScope="" ma:versionID="cf2a8c80122767f34e480b805a725bc0">
  <xsd:schema xmlns:xsd="http://www.w3.org/2001/XMLSchema" xmlns:xs="http://www.w3.org/2001/XMLSchema" xmlns:p="http://schemas.microsoft.com/office/2006/metadata/properties" xmlns:ns2="c3577468-ea0e-432a-b4ce-1db8bf1b47ce" xmlns:ns3="73fb0e6d-108b-4e43-9012-7dc86bcb6f8c" targetNamespace="http://schemas.microsoft.com/office/2006/metadata/properties" ma:root="true" ma:fieldsID="2f893212880c8f7b1ac5fc9a08e0c2b6" ns2:_="" ns3:_="">
    <xsd:import namespace="c3577468-ea0e-432a-b4ce-1db8bf1b47ce"/>
    <xsd:import namespace="73fb0e6d-108b-4e43-9012-7dc86bcb6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77468-ea0e-432a-b4ce-1db8bf1b4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f0396e7a-732d-4a61-9fbd-863d6f9cc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0e6d-108b-4e43-9012-7dc86bcb6f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75099f-6619-4dfe-88a0-08538cb8aa66}" ma:internalName="TaxCatchAll" ma:showField="CatchAllData" ma:web="73fb0e6d-108b-4e43-9012-7dc86bcb6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195EEB-2237-479B-B614-3B558B9DEA84}">
  <ds:schemaRefs>
    <ds:schemaRef ds:uri="http://schemas.microsoft.com/office/2006/metadata/properties"/>
    <ds:schemaRef ds:uri="http://schemas.microsoft.com/office/infopath/2007/PartnerControls"/>
    <ds:schemaRef ds:uri="73fb0e6d-108b-4e43-9012-7dc86bcb6f8c"/>
    <ds:schemaRef ds:uri="c3577468-ea0e-432a-b4ce-1db8bf1b47ce"/>
  </ds:schemaRefs>
</ds:datastoreItem>
</file>

<file path=customXml/itemProps2.xml><?xml version="1.0" encoding="utf-8"?>
<ds:datastoreItem xmlns:ds="http://schemas.openxmlformats.org/officeDocument/2006/customXml" ds:itemID="{C066E558-F610-4192-9161-CD3DAB4E0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77468-ea0e-432a-b4ce-1db8bf1b47ce"/>
    <ds:schemaRef ds:uri="73fb0e6d-108b-4e43-9012-7dc86bcb6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01E371-9CCC-47FC-879F-E4BACDDF7C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1000</Words>
  <Application>Microsoft Macintosh PowerPoint</Application>
  <PresentationFormat>Custom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Poppins Ultra-Bold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Poster</dc:title>
  <cp:lastModifiedBy>Gisele Silvani Reami</cp:lastModifiedBy>
  <cp:revision>8</cp:revision>
  <dcterms:created xsi:type="dcterms:W3CDTF">2006-08-16T00:00:00Z</dcterms:created>
  <dcterms:modified xsi:type="dcterms:W3CDTF">2026-03-08T17:34:53Z</dcterms:modified>
  <dc:identifier>DAGoz_qpEHA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0x01010086B3CAA362243E43B4F809D4D067AD2B</vt:lpwstr>
  </property>
</Properties>
</file>